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embeddedFontLst>
    <p:embeddedFont>
      <p:font typeface="Impact" panose="020B0806030902050204" pitchFamily="34" charset="0"/>
      <p:regular r:id="rId18"/>
    </p:embeddedFont>
    <p:embeddedFont>
      <p:font typeface="Libre Franklin" pitchFamily="2" charset="77"/>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SnA/fKiZOEry5tTjsn55FY3ee/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966DD8-763E-49CB-BED5-3A5D45BD2C09}">
  <a:tblStyle styleId="{E3966DD8-763E-49CB-BED5-3A5D45BD2C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700"/>
  </p:normalViewPr>
  <p:slideViewPr>
    <p:cSldViewPr snapToGrid="0">
      <p:cViewPr varScale="1">
        <p:scale>
          <a:sx n="157" d="100"/>
          <a:sy n="157" d="100"/>
        </p:scale>
        <p:origin x="5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688c8e160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2688c8e160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00000"/>
              </a:lnSpc>
              <a:spcBef>
                <a:spcPts val="50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688c8e160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688c8e160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1000"/>
              </a:spcAft>
              <a:buClr>
                <a:schemeClr val="dk1"/>
              </a:buClr>
              <a:buSzPts val="1100"/>
              <a:buFont typeface="Arial"/>
              <a:buNone/>
            </a:pPr>
            <a:r>
              <a:rPr lang="es-419" sz="1300">
                <a:solidFill>
                  <a:schemeClr val="dk1"/>
                </a:solidFill>
                <a:latin typeface="Libre Franklin"/>
                <a:ea typeface="Libre Franklin"/>
                <a:cs typeface="Libre Franklin"/>
                <a:sym typeface="Libre Franklin"/>
              </a:rPr>
              <a:t>A limitation observed, is that while  Shipping cost vary directly with sales in the exploratory analysis phase. We realized that it had little to no explanatory power on sales forecasting model. Given more time, we could learn to understand intuitively the reason for this phenomena.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88c8e160b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688c8e160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688c8e160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688c8e160b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6550" algn="l" rtl="0">
              <a:lnSpc>
                <a:spcPct val="94000"/>
              </a:lnSpc>
              <a:spcBef>
                <a:spcPts val="0"/>
              </a:spcBef>
              <a:spcAft>
                <a:spcPts val="0"/>
              </a:spcAft>
              <a:buClr>
                <a:schemeClr val="dk1"/>
              </a:buClr>
              <a:buSzPts val="1700"/>
              <a:buChar char="•"/>
            </a:pPr>
            <a:r>
              <a:rPr lang="es-419" sz="1400">
                <a:solidFill>
                  <a:srgbClr val="191B0E"/>
                </a:solidFill>
                <a:latin typeface="Libre Franklin"/>
                <a:ea typeface="Libre Franklin"/>
                <a:cs typeface="Libre Franklin"/>
                <a:sym typeface="Libre Franklin"/>
              </a:rPr>
              <a:t>Businesses need sales forecasting knowledge from their historical data so as to enable better </a:t>
            </a:r>
            <a:r>
              <a:rPr lang="es-419" sz="1400">
                <a:solidFill>
                  <a:schemeClr val="dk1"/>
                </a:solidFill>
                <a:latin typeface="Libre Franklin"/>
                <a:ea typeface="Libre Franklin"/>
                <a:cs typeface="Libre Franklin"/>
                <a:sym typeface="Libre Franklin"/>
              </a:rPr>
              <a:t>financial planning, budget allocation, and strategic decision-making</a:t>
            </a:r>
            <a:r>
              <a:rPr lang="es-419">
                <a:solidFill>
                  <a:schemeClr val="dk1"/>
                </a:solidFill>
                <a:latin typeface="Libre Franklin"/>
                <a:ea typeface="Libre Franklin"/>
                <a:cs typeface="Libre Franklin"/>
                <a:sym typeface="Libre Franklin"/>
              </a:rPr>
              <a:t>.</a:t>
            </a:r>
            <a:endParaRPr>
              <a:solidFill>
                <a:schemeClr val="dk1"/>
              </a:solidFill>
              <a:latin typeface="Libre Franklin"/>
              <a:ea typeface="Libre Franklin"/>
              <a:cs typeface="Libre Franklin"/>
              <a:sym typeface="Libre Franklin"/>
            </a:endParaRPr>
          </a:p>
          <a:p>
            <a:pPr marL="146050" lvl="0" indent="-146050" algn="l" rtl="0">
              <a:lnSpc>
                <a:spcPct val="94000"/>
              </a:lnSpc>
              <a:spcBef>
                <a:spcPts val="600"/>
              </a:spcBef>
              <a:spcAft>
                <a:spcPts val="600"/>
              </a:spcAft>
              <a:buClr>
                <a:srgbClr val="191B0E"/>
              </a:buClr>
              <a:buSzPts val="1400"/>
              <a:buFont typeface="Arial"/>
              <a:buChar char="•"/>
            </a:pPr>
            <a:r>
              <a:rPr lang="es-419" sz="1400">
                <a:solidFill>
                  <a:srgbClr val="191B0E"/>
                </a:solidFill>
                <a:latin typeface="Libre Franklin"/>
                <a:ea typeface="Libre Franklin"/>
                <a:cs typeface="Libre Franklin"/>
                <a:sym typeface="Libre Franklin"/>
              </a:rPr>
              <a:t>Therefore, we set out to use the diverse methodologies available for Sales Forecasting. XGBoost, Random Forest, and Linear Regression. They have been relied upon for this task. However, Neural Networks (NNs) offer unique advantages, particularly in handling vast datasets and capturing intricate interdependencies among variables, including non-linear relationships. Hence, this research aims to compare the performance of baseline models (XGBoost, Random Forest, and Linear Regression) against a Neural Network model for sales forecasting, enabling a comprehensive analysis of their predictive capabilities</a:t>
            </a:r>
            <a:endParaRPr>
              <a:solidFill>
                <a:schemeClr val="dk1"/>
              </a:solidFill>
              <a:latin typeface="Libre Franklin"/>
              <a:ea typeface="Libre Franklin"/>
              <a:cs typeface="Libre Franklin"/>
              <a:sym typeface="Libre Frankli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88c8e160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688c8e160b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In this research we attempted to adjust for outliers, skewness and which products were top selling.</a:t>
            </a:r>
            <a:br>
              <a:rPr lang="es-419"/>
            </a:br>
            <a:br>
              <a:rPr lang="es-419"/>
            </a:br>
            <a:r>
              <a:rPr lang="es-419" sz="1200">
                <a:solidFill>
                  <a:schemeClr val="dk1"/>
                </a:solidFill>
                <a:latin typeface="Roboto"/>
                <a:ea typeface="Roboto"/>
                <a:cs typeface="Roboto"/>
                <a:sym typeface="Roboto"/>
              </a:rPr>
              <a:t>The profiling of our dataset shows us the following:</a:t>
            </a:r>
            <a:endParaRPr sz="1200">
              <a:solidFill>
                <a:schemeClr val="dk1"/>
              </a:solidFill>
              <a:latin typeface="Roboto"/>
              <a:ea typeface="Roboto"/>
              <a:cs typeface="Roboto"/>
              <a:sym typeface="Roboto"/>
            </a:endParaRPr>
          </a:p>
          <a:p>
            <a:pPr marL="457200" lvl="0" indent="-304800" algn="l" rtl="0">
              <a:lnSpc>
                <a:spcPct val="115000"/>
              </a:lnSpc>
              <a:spcBef>
                <a:spcPts val="60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There are </a:t>
            </a:r>
            <a:r>
              <a:rPr lang="es-419" sz="1200" b="1">
                <a:solidFill>
                  <a:schemeClr val="dk1"/>
                </a:solidFill>
                <a:latin typeface="Roboto"/>
                <a:ea typeface="Roboto"/>
                <a:cs typeface="Roboto"/>
                <a:sym typeface="Roboto"/>
              </a:rPr>
              <a:t>no missing values, neither duplicates</a:t>
            </a:r>
            <a:r>
              <a:rPr lang="es-419"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The </a:t>
            </a:r>
            <a:r>
              <a:rPr lang="es-419" sz="1200" b="1">
                <a:solidFill>
                  <a:schemeClr val="dk1"/>
                </a:solidFill>
                <a:latin typeface="Roboto"/>
                <a:ea typeface="Roboto"/>
                <a:cs typeface="Roboto"/>
                <a:sym typeface="Roboto"/>
              </a:rPr>
              <a:t>category</a:t>
            </a:r>
            <a:r>
              <a:rPr lang="es-419" sz="1200">
                <a:solidFill>
                  <a:schemeClr val="dk1"/>
                </a:solidFill>
                <a:latin typeface="Roboto"/>
                <a:ea typeface="Roboto"/>
                <a:cs typeface="Roboto"/>
                <a:sym typeface="Roboto"/>
              </a:rPr>
              <a:t> variable is highly correlated with the </a:t>
            </a:r>
            <a:r>
              <a:rPr lang="es-419" sz="1200" b="1">
                <a:solidFill>
                  <a:schemeClr val="dk1"/>
                </a:solidFill>
                <a:latin typeface="Roboto"/>
                <a:ea typeface="Roboto"/>
                <a:cs typeface="Roboto"/>
                <a:sym typeface="Roboto"/>
              </a:rPr>
              <a:t>sub category</a:t>
            </a:r>
            <a:r>
              <a:rPr lang="es-419" sz="1200">
                <a:solidFill>
                  <a:schemeClr val="dk1"/>
                </a:solidFill>
                <a:latin typeface="Roboto"/>
                <a:ea typeface="Roboto"/>
                <a:cs typeface="Roboto"/>
                <a:sym typeface="Roboto"/>
              </a:rPr>
              <a:t> variable.</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The </a:t>
            </a:r>
            <a:r>
              <a:rPr lang="es-419" sz="1200" b="1">
                <a:solidFill>
                  <a:schemeClr val="dk1"/>
                </a:solidFill>
                <a:latin typeface="Roboto"/>
                <a:ea typeface="Roboto"/>
                <a:cs typeface="Roboto"/>
                <a:sym typeface="Roboto"/>
              </a:rPr>
              <a:t>market</a:t>
            </a:r>
            <a:r>
              <a:rPr lang="es-419" sz="1200">
                <a:solidFill>
                  <a:schemeClr val="dk1"/>
                </a:solidFill>
                <a:latin typeface="Roboto"/>
                <a:ea typeface="Roboto"/>
                <a:cs typeface="Roboto"/>
                <a:sym typeface="Roboto"/>
              </a:rPr>
              <a:t> variable is highly correlated with the </a:t>
            </a:r>
            <a:r>
              <a:rPr lang="es-419" sz="1200" b="1">
                <a:solidFill>
                  <a:schemeClr val="dk1"/>
                </a:solidFill>
                <a:latin typeface="Roboto"/>
                <a:ea typeface="Roboto"/>
                <a:cs typeface="Roboto"/>
                <a:sym typeface="Roboto"/>
              </a:rPr>
              <a:t>region</a:t>
            </a:r>
            <a:r>
              <a:rPr lang="es-419" sz="1200">
                <a:solidFill>
                  <a:schemeClr val="dk1"/>
                </a:solidFill>
                <a:latin typeface="Roboto"/>
                <a:ea typeface="Roboto"/>
                <a:cs typeface="Roboto"/>
                <a:sym typeface="Roboto"/>
              </a:rPr>
              <a:t> variable.</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The </a:t>
            </a:r>
            <a:r>
              <a:rPr lang="es-419" sz="1200" b="1">
                <a:solidFill>
                  <a:schemeClr val="dk1"/>
                </a:solidFill>
                <a:latin typeface="Roboto"/>
                <a:ea typeface="Roboto"/>
                <a:cs typeface="Roboto"/>
                <a:sym typeface="Roboto"/>
              </a:rPr>
              <a:t>profit</a:t>
            </a:r>
            <a:r>
              <a:rPr lang="es-419" sz="1200">
                <a:solidFill>
                  <a:schemeClr val="dk1"/>
                </a:solidFill>
                <a:latin typeface="Roboto"/>
                <a:ea typeface="Roboto"/>
                <a:cs typeface="Roboto"/>
                <a:sym typeface="Roboto"/>
              </a:rPr>
              <a:t> variable is highly correlated with the </a:t>
            </a:r>
            <a:r>
              <a:rPr lang="es-419" sz="1200" b="1">
                <a:solidFill>
                  <a:schemeClr val="dk1"/>
                </a:solidFill>
                <a:latin typeface="Roboto"/>
                <a:ea typeface="Roboto"/>
                <a:cs typeface="Roboto"/>
                <a:sym typeface="Roboto"/>
              </a:rPr>
              <a:t>discount</a:t>
            </a:r>
            <a:r>
              <a:rPr lang="es-419" sz="1200">
                <a:solidFill>
                  <a:schemeClr val="dk1"/>
                </a:solidFill>
                <a:latin typeface="Roboto"/>
                <a:ea typeface="Roboto"/>
                <a:cs typeface="Roboto"/>
                <a:sym typeface="Roboto"/>
              </a:rPr>
              <a:t> variable.</a:t>
            </a:r>
            <a:br>
              <a:rPr lang="es-419" sz="1200">
                <a:solidFill>
                  <a:schemeClr val="dk1"/>
                </a:solidFill>
                <a:latin typeface="Roboto"/>
                <a:ea typeface="Roboto"/>
                <a:cs typeface="Roboto"/>
                <a:sym typeface="Roboto"/>
              </a:rPr>
            </a:br>
            <a:r>
              <a:rPr lang="es-419" sz="1200">
                <a:solidFill>
                  <a:schemeClr val="dk1"/>
                </a:solidFill>
                <a:latin typeface="Roboto"/>
                <a:ea typeface="Roboto"/>
                <a:cs typeface="Roboto"/>
                <a:sym typeface="Roboto"/>
              </a:rPr>
              <a:t>It can be considered to use only one of them during the feature selection of the modeling.</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The </a:t>
            </a:r>
            <a:r>
              <a:rPr lang="es-419" sz="1200" b="1">
                <a:solidFill>
                  <a:schemeClr val="dk1"/>
                </a:solidFill>
                <a:latin typeface="Roboto"/>
                <a:ea typeface="Roboto"/>
                <a:cs typeface="Roboto"/>
                <a:sym typeface="Roboto"/>
              </a:rPr>
              <a:t>sales</a:t>
            </a:r>
            <a:r>
              <a:rPr lang="es-419" sz="1200">
                <a:solidFill>
                  <a:schemeClr val="dk1"/>
                </a:solidFill>
                <a:latin typeface="Roboto"/>
                <a:ea typeface="Roboto"/>
                <a:cs typeface="Roboto"/>
                <a:sym typeface="Roboto"/>
              </a:rPr>
              <a:t> variable is highly correlated with the </a:t>
            </a:r>
            <a:r>
              <a:rPr lang="es-419" sz="1200" b="1">
                <a:solidFill>
                  <a:schemeClr val="dk1"/>
                </a:solidFill>
                <a:latin typeface="Roboto"/>
                <a:ea typeface="Roboto"/>
                <a:cs typeface="Roboto"/>
                <a:sym typeface="Roboto"/>
              </a:rPr>
              <a:t>Shipping cost</a:t>
            </a:r>
            <a:r>
              <a:rPr lang="es-419" sz="1200">
                <a:solidFill>
                  <a:schemeClr val="dk1"/>
                </a:solidFill>
                <a:latin typeface="Roboto"/>
                <a:ea typeface="Roboto"/>
                <a:cs typeface="Roboto"/>
                <a:sym typeface="Roboto"/>
              </a:rPr>
              <a:t> variable.</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The distributions of the numerical variables are skewed and they present outliers.</a:t>
            </a:r>
            <a:endParaRPr sz="1200">
              <a:solidFill>
                <a:schemeClr val="dk1"/>
              </a:solidFill>
              <a:latin typeface="Roboto"/>
              <a:ea typeface="Roboto"/>
              <a:cs typeface="Roboto"/>
              <a:sym typeface="Roboto"/>
            </a:endParaRPr>
          </a:p>
          <a:p>
            <a:pPr marL="0" lvl="0" indent="0" algn="l" rtl="0">
              <a:lnSpc>
                <a:spcPct val="100000"/>
              </a:lnSpc>
              <a:spcBef>
                <a:spcPts val="50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688c8e160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2688c8e160b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s-419" sz="1200" b="1">
                <a:solidFill>
                  <a:schemeClr val="dk1"/>
                </a:solidFill>
                <a:latin typeface="Roboto"/>
                <a:ea typeface="Roboto"/>
                <a:cs typeface="Roboto"/>
                <a:sym typeface="Roboto"/>
              </a:rPr>
              <a:t>INSIGHTS FROM EDA</a:t>
            </a:r>
            <a:r>
              <a:rPr lang="es-419"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304800" algn="l" rtl="0">
              <a:lnSpc>
                <a:spcPct val="115000"/>
              </a:lnSpc>
              <a:spcBef>
                <a:spcPts val="60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We can see that over the 4 years span of our historical data, the yearly total sales increases around 20% each year.</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Based on monthly period, in all the 4 years, each year starts low the first 3 months and the sales raise quite significantly on August and September, drop slightly on October and raise again on Novembers and Decembers.\ </a:t>
            </a:r>
            <a:r>
              <a:rPr lang="es-419" sz="1200" b="1">
                <a:solidFill>
                  <a:schemeClr val="dk1"/>
                </a:solidFill>
                <a:latin typeface="Roboto"/>
                <a:ea typeface="Roboto"/>
                <a:cs typeface="Roboto"/>
                <a:sym typeface="Roboto"/>
              </a:rPr>
              <a:t>This fluctuating pattern makes all its sense as on August and September, people makes more purchase for the start of the school year.</a:t>
            </a:r>
            <a:r>
              <a:rPr lang="es-419" sz="1200">
                <a:solidFill>
                  <a:schemeClr val="dk1"/>
                </a:solidFill>
                <a:latin typeface="Roboto"/>
                <a:ea typeface="Roboto"/>
                <a:cs typeface="Roboto"/>
                <a:sym typeface="Roboto"/>
              </a:rPr>
              <a:t> On November and December, people tends to buy a lot for thanksgiving and Christmas. </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The top selling products are mostly smartphone or something related to technology. This is for sure due to the unit price of those item which is relatively high compared to office supplies.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Related to customers behavior, the top clients resides in the US and from the Consumer Segment which pays almost 50% of the total sales.</a:t>
            </a:r>
            <a:endParaRPr sz="1200">
              <a:solidFill>
                <a:schemeClr val="dk1"/>
              </a:solidFill>
              <a:latin typeface="Roboto"/>
              <a:ea typeface="Roboto"/>
              <a:cs typeface="Roboto"/>
              <a:sym typeface="Roboto"/>
            </a:endParaRPr>
          </a:p>
          <a:p>
            <a:pPr marL="0" lvl="0" indent="0" algn="l" rtl="0">
              <a:lnSpc>
                <a:spcPct val="100000"/>
              </a:lnSpc>
              <a:spcBef>
                <a:spcPts val="50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688c8e160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688c8e160b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s-419" sz="1200" b="1">
                <a:solidFill>
                  <a:schemeClr val="dk1"/>
                </a:solidFill>
                <a:latin typeface="Roboto"/>
                <a:ea typeface="Roboto"/>
                <a:cs typeface="Roboto"/>
                <a:sym typeface="Roboto"/>
              </a:rPr>
              <a:t>FEATURE SELECTION</a:t>
            </a:r>
            <a:r>
              <a:rPr lang="es-419"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s-419" sz="1200">
                <a:solidFill>
                  <a:schemeClr val="dk1"/>
                </a:solidFill>
                <a:latin typeface="Roboto"/>
                <a:ea typeface="Roboto"/>
                <a:cs typeface="Roboto"/>
                <a:sym typeface="Roboto"/>
              </a:rPr>
              <a:t>For the modeling, we decided to reduce the number of features from the 20 original variables. </a:t>
            </a:r>
            <a:endParaRPr sz="1200">
              <a:solidFill>
                <a:schemeClr val="dk1"/>
              </a:solidFill>
              <a:latin typeface="Roboto"/>
              <a:ea typeface="Roboto"/>
              <a:cs typeface="Roboto"/>
              <a:sym typeface="Roboto"/>
            </a:endParaRPr>
          </a:p>
          <a:p>
            <a:pPr marL="457200" lvl="0" indent="-304800" algn="l" rtl="0">
              <a:lnSpc>
                <a:spcPct val="115000"/>
              </a:lnSpc>
              <a:spcBef>
                <a:spcPts val="60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So we will drop </a:t>
            </a:r>
            <a:r>
              <a:rPr lang="es-419" sz="1200" b="1">
                <a:solidFill>
                  <a:schemeClr val="dk1"/>
                </a:solidFill>
                <a:latin typeface="Roboto"/>
                <a:ea typeface="Roboto"/>
                <a:cs typeface="Roboto"/>
                <a:sym typeface="Roboto"/>
              </a:rPr>
              <a:t>order_id</a:t>
            </a:r>
            <a:r>
              <a:rPr lang="es-419" sz="1200">
                <a:solidFill>
                  <a:schemeClr val="dk1"/>
                </a:solidFill>
                <a:latin typeface="Roboto"/>
                <a:ea typeface="Roboto"/>
                <a:cs typeface="Roboto"/>
                <a:sym typeface="Roboto"/>
              </a:rPr>
              <a:t> as it won't have any impact on predicting sales.</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Also we will drop </a:t>
            </a:r>
            <a:r>
              <a:rPr lang="es-419" sz="1200" b="1">
                <a:solidFill>
                  <a:schemeClr val="dk1"/>
                </a:solidFill>
                <a:latin typeface="Roboto"/>
                <a:ea typeface="Roboto"/>
                <a:cs typeface="Roboto"/>
                <a:sym typeface="Roboto"/>
              </a:rPr>
              <a:t>year</a:t>
            </a:r>
            <a:r>
              <a:rPr lang="es-419" sz="1200">
                <a:solidFill>
                  <a:schemeClr val="dk1"/>
                </a:solidFill>
                <a:latin typeface="Roboto"/>
                <a:ea typeface="Roboto"/>
                <a:cs typeface="Roboto"/>
                <a:sym typeface="Roboto"/>
              </a:rPr>
              <a:t> column as we will extract from order_date the year, month and day.</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We will let go categorical features that have too high unique values (</a:t>
            </a:r>
            <a:r>
              <a:rPr lang="es-419" sz="1200" b="1">
                <a:solidFill>
                  <a:schemeClr val="dk1"/>
                </a:solidFill>
                <a:latin typeface="Roboto"/>
                <a:ea typeface="Roboto"/>
                <a:cs typeface="Roboto"/>
                <a:sym typeface="Roboto"/>
              </a:rPr>
              <a:t>customer_name, product_name, product_id, country, state</a:t>
            </a:r>
            <a:r>
              <a:rPr lang="es-419" sz="1200">
                <a:solidFill>
                  <a:schemeClr val="dk1"/>
                </a:solidFill>
                <a:latin typeface="Roboto"/>
                <a:ea typeface="Roboto"/>
                <a:cs typeface="Roboto"/>
                <a:sym typeface="Roboto"/>
              </a:rPr>
              <a:t>) because encoding them will make sparse a lot our features number at the end. On the other side we opt to keep their equivalent with reasonable number of unique values: </a:t>
            </a:r>
            <a:r>
              <a:rPr lang="es-419" sz="1200" b="1">
                <a:solidFill>
                  <a:schemeClr val="dk1"/>
                </a:solidFill>
                <a:latin typeface="Roboto"/>
                <a:ea typeface="Roboto"/>
                <a:cs typeface="Roboto"/>
                <a:sym typeface="Roboto"/>
              </a:rPr>
              <a:t>segment</a:t>
            </a:r>
            <a:r>
              <a:rPr lang="es-419" sz="1200">
                <a:solidFill>
                  <a:schemeClr val="dk1"/>
                </a:solidFill>
                <a:latin typeface="Roboto"/>
                <a:ea typeface="Roboto"/>
                <a:cs typeface="Roboto"/>
                <a:sym typeface="Roboto"/>
              </a:rPr>
              <a:t> to represent the customers, </a:t>
            </a:r>
            <a:r>
              <a:rPr lang="es-419" sz="1200" b="1">
                <a:solidFill>
                  <a:schemeClr val="dk1"/>
                </a:solidFill>
                <a:latin typeface="Roboto"/>
                <a:ea typeface="Roboto"/>
                <a:cs typeface="Roboto"/>
                <a:sym typeface="Roboto"/>
              </a:rPr>
              <a:t>sub_category</a:t>
            </a:r>
            <a:r>
              <a:rPr lang="es-419" sz="1200">
                <a:solidFill>
                  <a:schemeClr val="dk1"/>
                </a:solidFill>
                <a:latin typeface="Roboto"/>
                <a:ea typeface="Roboto"/>
                <a:cs typeface="Roboto"/>
                <a:sym typeface="Roboto"/>
              </a:rPr>
              <a:t> for products (we opt for this as category is too general compared to sub_category), and </a:t>
            </a:r>
            <a:r>
              <a:rPr lang="es-419" sz="1200" b="1">
                <a:solidFill>
                  <a:schemeClr val="dk1"/>
                </a:solidFill>
                <a:latin typeface="Roboto"/>
                <a:ea typeface="Roboto"/>
                <a:cs typeface="Roboto"/>
                <a:sym typeface="Roboto"/>
              </a:rPr>
              <a:t>market</a:t>
            </a:r>
            <a:r>
              <a:rPr lang="es-419" sz="1200">
                <a:solidFill>
                  <a:schemeClr val="dk1"/>
                </a:solidFill>
                <a:latin typeface="Roboto"/>
                <a:ea typeface="Roboto"/>
                <a:cs typeface="Roboto"/>
                <a:sym typeface="Roboto"/>
              </a:rPr>
              <a:t> to represent the country (market has less unique values than region).</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We decided to drop also the </a:t>
            </a:r>
            <a:r>
              <a:rPr lang="es-419" sz="1200" b="1">
                <a:solidFill>
                  <a:schemeClr val="dk1"/>
                </a:solidFill>
                <a:latin typeface="Roboto"/>
                <a:ea typeface="Roboto"/>
                <a:cs typeface="Roboto"/>
                <a:sym typeface="Roboto"/>
              </a:rPr>
              <a:t>profit</a:t>
            </a:r>
            <a:r>
              <a:rPr lang="es-419" sz="1200">
                <a:solidFill>
                  <a:schemeClr val="dk1"/>
                </a:solidFill>
                <a:latin typeface="Roboto"/>
                <a:ea typeface="Roboto"/>
                <a:cs typeface="Roboto"/>
                <a:sym typeface="Roboto"/>
              </a:rPr>
              <a:t> column as it is a variable that depends on sales. </a:t>
            </a:r>
            <a:endParaRPr sz="1200">
              <a:solidFill>
                <a:schemeClr val="dk1"/>
              </a:solidFill>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s-419" sz="1200">
                <a:solidFill>
                  <a:schemeClr val="dk1"/>
                </a:solidFill>
                <a:latin typeface="Roboto"/>
                <a:ea typeface="Roboto"/>
                <a:cs typeface="Roboto"/>
                <a:sym typeface="Roboto"/>
              </a:rPr>
              <a:t>At the end, we will stay with </a:t>
            </a:r>
            <a:r>
              <a:rPr lang="es-419" sz="1200" b="1">
                <a:solidFill>
                  <a:schemeClr val="dk1"/>
                </a:solidFill>
                <a:latin typeface="Roboto"/>
                <a:ea typeface="Roboto"/>
                <a:cs typeface="Roboto"/>
                <a:sym typeface="Roboto"/>
              </a:rPr>
              <a:t>14 independent variables</a:t>
            </a:r>
            <a:r>
              <a:rPr lang="es-419"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s-419" sz="1200" b="1">
                <a:solidFill>
                  <a:schemeClr val="dk1"/>
                </a:solidFill>
                <a:latin typeface="Roboto"/>
                <a:ea typeface="Roboto"/>
                <a:cs typeface="Roboto"/>
                <a:sym typeface="Roboto"/>
              </a:rPr>
              <a:t>FEATURE ENGINEERING</a:t>
            </a:r>
            <a:endParaRPr sz="1200" b="1">
              <a:solidFill>
                <a:schemeClr val="dk1"/>
              </a:solidFill>
              <a:latin typeface="Roboto"/>
              <a:ea typeface="Roboto"/>
              <a:cs typeface="Roboto"/>
              <a:sym typeface="Roboto"/>
            </a:endParaRPr>
          </a:p>
          <a:p>
            <a:pPr marL="457200" lvl="0" indent="-304800" algn="l" rtl="0">
              <a:lnSpc>
                <a:spcPct val="115000"/>
              </a:lnSpc>
              <a:spcBef>
                <a:spcPts val="60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First thing that will be done is encoding the date variables: </a:t>
            </a:r>
            <a:r>
              <a:rPr lang="es-419" sz="1200" b="1">
                <a:solidFill>
                  <a:schemeClr val="dk1"/>
                </a:solidFill>
                <a:latin typeface="Roboto"/>
                <a:ea typeface="Roboto"/>
                <a:cs typeface="Roboto"/>
                <a:sym typeface="Roboto"/>
              </a:rPr>
              <a:t>order_date , ship_date</a:t>
            </a:r>
            <a:r>
              <a:rPr lang="es-419" sz="1200">
                <a:solidFill>
                  <a:schemeClr val="dk1"/>
                </a:solidFill>
                <a:latin typeface="Roboto"/>
                <a:ea typeface="Roboto"/>
                <a:cs typeface="Roboto"/>
                <a:sym typeface="Roboto"/>
              </a:rPr>
              <a:t>, meaning extracting day, month and year.</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As we saw earlier from the EDA that our numerical values have outliers. To handle them we will use the </a:t>
            </a:r>
            <a:r>
              <a:rPr lang="es-419" sz="1200" b="1">
                <a:solidFill>
                  <a:schemeClr val="dk1"/>
                </a:solidFill>
                <a:latin typeface="Roboto"/>
                <a:ea typeface="Roboto"/>
                <a:cs typeface="Roboto"/>
                <a:sym typeface="Roboto"/>
              </a:rPr>
              <a:t>threshold capping</a:t>
            </a:r>
            <a:r>
              <a:rPr lang="es-419" sz="1200">
                <a:solidFill>
                  <a:schemeClr val="dk1"/>
                </a:solidFill>
                <a:latin typeface="Roboto"/>
                <a:ea typeface="Roboto"/>
                <a:cs typeface="Roboto"/>
                <a:sym typeface="Roboto"/>
              </a:rPr>
              <a:t> method or </a:t>
            </a:r>
            <a:r>
              <a:rPr lang="es-419" sz="1200" b="1">
                <a:solidFill>
                  <a:schemeClr val="dk1"/>
                </a:solidFill>
                <a:latin typeface="Roboto"/>
                <a:ea typeface="Roboto"/>
                <a:cs typeface="Roboto"/>
                <a:sym typeface="Roboto"/>
              </a:rPr>
              <a:t>IQR</a:t>
            </a:r>
            <a:r>
              <a:rPr lang="es-419"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Before applying any further preprocessing, we will </a:t>
            </a:r>
            <a:r>
              <a:rPr lang="es-419" sz="1200" b="1">
                <a:solidFill>
                  <a:schemeClr val="dk1"/>
                </a:solidFill>
                <a:latin typeface="Roboto"/>
                <a:ea typeface="Roboto"/>
                <a:cs typeface="Roboto"/>
                <a:sym typeface="Roboto"/>
              </a:rPr>
              <a:t>split</a:t>
            </a:r>
            <a:r>
              <a:rPr lang="es-419" sz="1200">
                <a:solidFill>
                  <a:schemeClr val="dk1"/>
                </a:solidFill>
                <a:latin typeface="Roboto"/>
                <a:ea typeface="Roboto"/>
                <a:cs typeface="Roboto"/>
                <a:sym typeface="Roboto"/>
              </a:rPr>
              <a:t> at this point our data set into </a:t>
            </a:r>
            <a:r>
              <a:rPr lang="es-419" sz="1200" b="1">
                <a:solidFill>
                  <a:schemeClr val="dk1"/>
                </a:solidFill>
                <a:latin typeface="Roboto"/>
                <a:ea typeface="Roboto"/>
                <a:cs typeface="Roboto"/>
                <a:sym typeface="Roboto"/>
              </a:rPr>
              <a:t>train data set</a:t>
            </a:r>
            <a:r>
              <a:rPr lang="es-419" sz="1200">
                <a:solidFill>
                  <a:schemeClr val="dk1"/>
                </a:solidFill>
                <a:latin typeface="Roboto"/>
                <a:ea typeface="Roboto"/>
                <a:cs typeface="Roboto"/>
                <a:sym typeface="Roboto"/>
              </a:rPr>
              <a:t> and </a:t>
            </a:r>
            <a:r>
              <a:rPr lang="es-419" sz="1200" b="1">
                <a:solidFill>
                  <a:schemeClr val="dk1"/>
                </a:solidFill>
                <a:latin typeface="Roboto"/>
                <a:ea typeface="Roboto"/>
                <a:cs typeface="Roboto"/>
                <a:sym typeface="Roboto"/>
              </a:rPr>
              <a:t>test data set</a:t>
            </a:r>
            <a:r>
              <a:rPr lang="es-419" sz="1200">
                <a:solidFill>
                  <a:schemeClr val="dk1"/>
                </a:solidFill>
                <a:latin typeface="Roboto"/>
                <a:ea typeface="Roboto"/>
                <a:cs typeface="Roboto"/>
                <a:sym typeface="Roboto"/>
              </a:rPr>
              <a:t>. It's on them that we will perform the following process: </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We will create a column transformer that includes the </a:t>
            </a:r>
            <a:r>
              <a:rPr lang="es-419" sz="1200" b="1">
                <a:solidFill>
                  <a:schemeClr val="dk1"/>
                </a:solidFill>
                <a:latin typeface="Roboto"/>
                <a:ea typeface="Roboto"/>
                <a:cs typeface="Roboto"/>
                <a:sym typeface="Roboto"/>
              </a:rPr>
              <a:t>encoding of the categorical data</a:t>
            </a:r>
            <a:r>
              <a:rPr lang="es-419" sz="1200">
                <a:solidFill>
                  <a:schemeClr val="dk1"/>
                </a:solidFill>
                <a:latin typeface="Roboto"/>
                <a:ea typeface="Roboto"/>
                <a:cs typeface="Roboto"/>
                <a:sym typeface="Roboto"/>
              </a:rPr>
              <a:t> that we will pass to the pipeline of the modeling after. Note that except for the order_priority column, all the categorical variables will be </a:t>
            </a:r>
            <a:r>
              <a:rPr lang="es-419" sz="1200" b="1">
                <a:solidFill>
                  <a:schemeClr val="dk1"/>
                </a:solidFill>
                <a:latin typeface="Roboto"/>
                <a:ea typeface="Roboto"/>
                <a:cs typeface="Roboto"/>
                <a:sym typeface="Roboto"/>
              </a:rPr>
              <a:t>onehot-encoded</a:t>
            </a:r>
            <a:r>
              <a:rPr lang="es-419" sz="1200">
                <a:solidFill>
                  <a:schemeClr val="dk1"/>
                </a:solidFill>
                <a:latin typeface="Roboto"/>
                <a:ea typeface="Roboto"/>
                <a:cs typeface="Roboto"/>
                <a:sym typeface="Roboto"/>
              </a:rPr>
              <a:t>. </a:t>
            </a:r>
            <a:r>
              <a:rPr lang="es-419" sz="1200" b="1">
                <a:solidFill>
                  <a:schemeClr val="dk1"/>
                </a:solidFill>
                <a:latin typeface="Roboto"/>
                <a:ea typeface="Roboto"/>
                <a:cs typeface="Roboto"/>
                <a:sym typeface="Roboto"/>
              </a:rPr>
              <a:t>order_priority</a:t>
            </a:r>
            <a:r>
              <a:rPr lang="es-419" sz="1200">
                <a:solidFill>
                  <a:schemeClr val="dk1"/>
                </a:solidFill>
                <a:latin typeface="Roboto"/>
                <a:ea typeface="Roboto"/>
                <a:cs typeface="Roboto"/>
                <a:sym typeface="Roboto"/>
              </a:rPr>
              <a:t>will be encoded with </a:t>
            </a:r>
            <a:r>
              <a:rPr lang="es-419" sz="1200" b="1">
                <a:solidFill>
                  <a:schemeClr val="dk1"/>
                </a:solidFill>
                <a:latin typeface="Roboto"/>
                <a:ea typeface="Roboto"/>
                <a:cs typeface="Roboto"/>
                <a:sym typeface="Roboto"/>
              </a:rPr>
              <a:t>OrdinalEncoder</a:t>
            </a:r>
            <a:r>
              <a:rPr lang="es-419"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s-419" sz="1200">
                <a:solidFill>
                  <a:schemeClr val="dk1"/>
                </a:solidFill>
                <a:latin typeface="Roboto"/>
                <a:ea typeface="Roboto"/>
                <a:cs typeface="Roboto"/>
                <a:sym typeface="Roboto"/>
              </a:rPr>
              <a:t>Also in that pipeline, we will pass a </a:t>
            </a:r>
            <a:r>
              <a:rPr lang="es-419" sz="1200" b="1">
                <a:solidFill>
                  <a:schemeClr val="dk1"/>
                </a:solidFill>
                <a:latin typeface="Roboto"/>
                <a:ea typeface="Roboto"/>
                <a:cs typeface="Roboto"/>
                <a:sym typeface="Roboto"/>
              </a:rPr>
              <a:t>Standard Scaler</a:t>
            </a:r>
            <a:r>
              <a:rPr lang="es-419" sz="1200">
                <a:solidFill>
                  <a:schemeClr val="dk1"/>
                </a:solidFill>
                <a:latin typeface="Roboto"/>
                <a:ea typeface="Roboto"/>
                <a:cs typeface="Roboto"/>
                <a:sym typeface="Roboto"/>
              </a:rPr>
              <a:t> to scale our data.</a:t>
            </a:r>
            <a:br>
              <a:rPr lang="es-419" sz="1200">
                <a:solidFill>
                  <a:schemeClr val="dk1"/>
                </a:solidFill>
                <a:latin typeface="Roboto"/>
                <a:ea typeface="Roboto"/>
                <a:cs typeface="Roboto"/>
                <a:sym typeface="Roboto"/>
              </a:rPr>
            </a:br>
            <a:r>
              <a:rPr lang="es-419" sz="1200">
                <a:solidFill>
                  <a:schemeClr val="dk1"/>
                </a:solidFill>
                <a:latin typeface="Roboto"/>
                <a:ea typeface="Roboto"/>
                <a:cs typeface="Roboto"/>
                <a:sym typeface="Roboto"/>
              </a:rPr>
              <a:t>We proceed this way to control possible </a:t>
            </a:r>
            <a:r>
              <a:rPr lang="es-419" sz="1200" b="1">
                <a:solidFill>
                  <a:schemeClr val="dk1"/>
                </a:solidFill>
                <a:latin typeface="Roboto"/>
                <a:ea typeface="Roboto"/>
                <a:cs typeface="Roboto"/>
                <a:sym typeface="Roboto"/>
              </a:rPr>
              <a:t>data leakage</a:t>
            </a:r>
            <a:r>
              <a:rPr lang="es-419"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0" lvl="0" indent="0" algn="l" rtl="0">
              <a:lnSpc>
                <a:spcPct val="100000"/>
              </a:lnSpc>
              <a:spcBef>
                <a:spcPts val="100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s-419" sz="1200" b="1">
                <a:solidFill>
                  <a:schemeClr val="dk1"/>
                </a:solidFill>
                <a:latin typeface="Roboto"/>
                <a:ea typeface="Roboto"/>
                <a:cs typeface="Roboto"/>
                <a:sym typeface="Roboto"/>
              </a:rPr>
              <a:t>MODELS SELECTION:</a:t>
            </a:r>
            <a:endParaRPr sz="1200" b="1">
              <a:solidFill>
                <a:schemeClr val="dk1"/>
              </a:solidFill>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s-419" sz="1200">
                <a:solidFill>
                  <a:schemeClr val="dk1"/>
                </a:solidFill>
                <a:latin typeface="Roboto"/>
                <a:ea typeface="Roboto"/>
                <a:cs typeface="Roboto"/>
                <a:sym typeface="Roboto"/>
              </a:rPr>
              <a:t>The initial idea of this study was to compare the performance of the traditional approah </a:t>
            </a:r>
            <a:r>
              <a:rPr lang="es-419" sz="1200" b="1">
                <a:solidFill>
                  <a:schemeClr val="dk1"/>
                </a:solidFill>
                <a:latin typeface="Roboto"/>
                <a:ea typeface="Roboto"/>
                <a:cs typeface="Roboto"/>
                <a:sym typeface="Roboto"/>
              </a:rPr>
              <a:t>Linear Regression</a:t>
            </a:r>
            <a:r>
              <a:rPr lang="es-419" sz="1200">
                <a:solidFill>
                  <a:schemeClr val="dk1"/>
                </a:solidFill>
                <a:latin typeface="Roboto"/>
                <a:ea typeface="Roboto"/>
                <a:cs typeface="Roboto"/>
                <a:sym typeface="Roboto"/>
              </a:rPr>
              <a:t> with the one of a </a:t>
            </a:r>
            <a:r>
              <a:rPr lang="es-419" sz="1200" b="1">
                <a:solidFill>
                  <a:schemeClr val="dk1"/>
                </a:solidFill>
                <a:latin typeface="Roboto"/>
                <a:ea typeface="Roboto"/>
                <a:cs typeface="Roboto"/>
                <a:sym typeface="Roboto"/>
              </a:rPr>
              <a:t>Neural network</a:t>
            </a:r>
            <a:r>
              <a:rPr lang="es-419" sz="1200">
                <a:solidFill>
                  <a:schemeClr val="dk1"/>
                </a:solidFill>
                <a:latin typeface="Roboto"/>
                <a:ea typeface="Roboto"/>
                <a:cs typeface="Roboto"/>
                <a:sym typeface="Roboto"/>
              </a:rPr>
              <a:t>. Both are common techniques used in sales forecasting. Neverthless, we decided at the end to incorporate also two </a:t>
            </a:r>
            <a:r>
              <a:rPr lang="es-419" sz="1200" b="1">
                <a:solidFill>
                  <a:schemeClr val="dk1"/>
                </a:solidFill>
                <a:latin typeface="Roboto"/>
                <a:ea typeface="Roboto"/>
                <a:cs typeface="Roboto"/>
                <a:sym typeface="Roboto"/>
              </a:rPr>
              <a:t>decision tree-based algorithms</a:t>
            </a:r>
            <a:r>
              <a:rPr lang="es-419" sz="1200">
                <a:solidFill>
                  <a:schemeClr val="dk1"/>
                </a:solidFill>
                <a:latin typeface="Roboto"/>
                <a:ea typeface="Roboto"/>
                <a:cs typeface="Roboto"/>
                <a:sym typeface="Roboto"/>
              </a:rPr>
              <a:t> which are </a:t>
            </a:r>
            <a:r>
              <a:rPr lang="es-419" sz="1200" b="1">
                <a:solidFill>
                  <a:schemeClr val="dk1"/>
                </a:solidFill>
                <a:latin typeface="Roboto"/>
                <a:ea typeface="Roboto"/>
                <a:cs typeface="Roboto"/>
                <a:sym typeface="Roboto"/>
              </a:rPr>
              <a:t>Random Forest</a:t>
            </a:r>
            <a:r>
              <a:rPr lang="es-419" sz="1200">
                <a:solidFill>
                  <a:schemeClr val="dk1"/>
                </a:solidFill>
                <a:latin typeface="Roboto"/>
                <a:ea typeface="Roboto"/>
                <a:cs typeface="Roboto"/>
                <a:sym typeface="Roboto"/>
              </a:rPr>
              <a:t> and </a:t>
            </a:r>
            <a:r>
              <a:rPr lang="es-419" sz="1200" b="1">
                <a:solidFill>
                  <a:schemeClr val="dk1"/>
                </a:solidFill>
                <a:latin typeface="Roboto"/>
                <a:ea typeface="Roboto"/>
                <a:cs typeface="Roboto"/>
                <a:sym typeface="Roboto"/>
              </a:rPr>
              <a:t>XGBoost</a:t>
            </a:r>
            <a:r>
              <a:rPr lang="es-419" sz="1200">
                <a:solidFill>
                  <a:schemeClr val="dk1"/>
                </a:solidFill>
                <a:latin typeface="Roboto"/>
                <a:ea typeface="Roboto"/>
                <a:cs typeface="Roboto"/>
                <a:sym typeface="Roboto"/>
              </a:rPr>
              <a:t>. Moreover, they are part of what is called Ensemble methods which in general can create a more accurate prediction. Besides, they are particularly common in sales forecasting due to the fact that they can help identify most important factors that can influence sales.</a:t>
            </a:r>
            <a:endParaRPr sz="1200">
              <a:solidFill>
                <a:schemeClr val="dk1"/>
              </a:solidFill>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s-419" sz="1200">
                <a:solidFill>
                  <a:schemeClr val="dk1"/>
                </a:solidFill>
                <a:latin typeface="Roboto"/>
                <a:ea typeface="Roboto"/>
                <a:cs typeface="Roboto"/>
                <a:sym typeface="Roboto"/>
              </a:rPr>
              <a:t>For each algorithm, we will:</a:t>
            </a:r>
            <a:endParaRPr sz="1200">
              <a:solidFill>
                <a:schemeClr val="dk1"/>
              </a:solidFill>
              <a:latin typeface="Roboto"/>
              <a:ea typeface="Roboto"/>
              <a:cs typeface="Roboto"/>
              <a:sym typeface="Roboto"/>
            </a:endParaRPr>
          </a:p>
          <a:p>
            <a:pPr marL="457200" lvl="0" indent="-304800" algn="l" rtl="0">
              <a:lnSpc>
                <a:spcPct val="115000"/>
              </a:lnSpc>
              <a:spcBef>
                <a:spcPts val="600"/>
              </a:spcBef>
              <a:spcAft>
                <a:spcPts val="0"/>
              </a:spcAft>
              <a:buClr>
                <a:schemeClr val="dk1"/>
              </a:buClr>
              <a:buSzPts val="1200"/>
              <a:buFont typeface="Roboto"/>
              <a:buChar char="●"/>
            </a:pPr>
            <a:r>
              <a:rPr lang="es-419" sz="1200" b="1" i="1">
                <a:solidFill>
                  <a:schemeClr val="dk1"/>
                </a:solidFill>
                <a:latin typeface="Roboto"/>
                <a:ea typeface="Roboto"/>
                <a:cs typeface="Roboto"/>
                <a:sym typeface="Roboto"/>
              </a:rPr>
              <a:t>create</a:t>
            </a:r>
            <a:r>
              <a:rPr lang="es-419" sz="1200">
                <a:solidFill>
                  <a:schemeClr val="dk1"/>
                </a:solidFill>
                <a:latin typeface="Roboto"/>
                <a:ea typeface="Roboto"/>
                <a:cs typeface="Roboto"/>
                <a:sym typeface="Roboto"/>
              </a:rPr>
              <a:t> the model, </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b="1" i="1">
                <a:solidFill>
                  <a:schemeClr val="dk1"/>
                </a:solidFill>
                <a:latin typeface="Roboto"/>
                <a:ea typeface="Roboto"/>
                <a:cs typeface="Roboto"/>
                <a:sym typeface="Roboto"/>
              </a:rPr>
              <a:t>fit</a:t>
            </a:r>
            <a:r>
              <a:rPr lang="es-419" sz="1200">
                <a:solidFill>
                  <a:schemeClr val="dk1"/>
                </a:solidFill>
                <a:latin typeface="Roboto"/>
                <a:ea typeface="Roboto"/>
                <a:cs typeface="Roboto"/>
                <a:sym typeface="Roboto"/>
              </a:rPr>
              <a:t> it on our train data set,</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b="1" i="1">
                <a:solidFill>
                  <a:schemeClr val="dk1"/>
                </a:solidFill>
                <a:latin typeface="Roboto"/>
                <a:ea typeface="Roboto"/>
                <a:cs typeface="Roboto"/>
                <a:sym typeface="Roboto"/>
              </a:rPr>
              <a:t>make prediction</a:t>
            </a:r>
            <a:r>
              <a:rPr lang="es-419" sz="1200">
                <a:solidFill>
                  <a:schemeClr val="dk1"/>
                </a:solidFill>
                <a:latin typeface="Roboto"/>
                <a:ea typeface="Roboto"/>
                <a:cs typeface="Roboto"/>
                <a:sym typeface="Roboto"/>
              </a:rPr>
              <a:t> using the test data set,</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b="1">
                <a:solidFill>
                  <a:schemeClr val="dk1"/>
                </a:solidFill>
                <a:latin typeface="Roboto"/>
                <a:ea typeface="Roboto"/>
                <a:cs typeface="Roboto"/>
                <a:sym typeface="Roboto"/>
              </a:rPr>
              <a:t>evaluate*</a:t>
            </a:r>
            <a:r>
              <a:rPr lang="es-419" sz="1200">
                <a:solidFill>
                  <a:schemeClr val="dk1"/>
                </a:solidFill>
                <a:latin typeface="Roboto"/>
                <a:ea typeface="Roboto"/>
                <a:cs typeface="Roboto"/>
                <a:sym typeface="Roboto"/>
              </a:rPr>
              <a:t> the model performance (Mean Squarred Error MSE, Mean Absolute Error MAE, R2 score),\</a:t>
            </a: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s-419" sz="1200" b="1" i="1">
                <a:solidFill>
                  <a:schemeClr val="dk1"/>
                </a:solidFill>
                <a:latin typeface="Roboto"/>
                <a:ea typeface="Roboto"/>
                <a:cs typeface="Roboto"/>
                <a:sym typeface="Roboto"/>
              </a:rPr>
              <a:t>interpret</a:t>
            </a:r>
            <a:r>
              <a:rPr lang="es-419" sz="1200">
                <a:solidFill>
                  <a:schemeClr val="dk1"/>
                </a:solidFill>
                <a:latin typeface="Roboto"/>
                <a:ea typeface="Roboto"/>
                <a:cs typeface="Roboto"/>
                <a:sym typeface="Roboto"/>
              </a:rPr>
              <a:t> by checking the </a:t>
            </a:r>
            <a:r>
              <a:rPr lang="es-419" sz="1200" b="1">
                <a:solidFill>
                  <a:schemeClr val="dk1"/>
                </a:solidFill>
                <a:latin typeface="Roboto"/>
                <a:ea typeface="Roboto"/>
                <a:cs typeface="Roboto"/>
                <a:sym typeface="Roboto"/>
              </a:rPr>
              <a:t>features importance*</a:t>
            </a:r>
            <a:r>
              <a:rPr lang="es-419"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s-419" sz="1200">
                <a:solidFill>
                  <a:schemeClr val="dk1"/>
                </a:solidFill>
                <a:latin typeface="Roboto"/>
                <a:ea typeface="Roboto"/>
                <a:cs typeface="Roboto"/>
                <a:sym typeface="Roboto"/>
              </a:rPr>
              <a:t>Then we will compare the performance of the Linear Regression model, the random Forest Model and the XGBoost model.</a:t>
            </a:r>
            <a:endParaRPr sz="1200">
              <a:solidFill>
                <a:schemeClr val="dk1"/>
              </a:solidFill>
              <a:latin typeface="Roboto"/>
              <a:ea typeface="Roboto"/>
              <a:cs typeface="Roboto"/>
              <a:sym typeface="Roboto"/>
            </a:endParaRPr>
          </a:p>
          <a:p>
            <a:pPr marL="0" lvl="0" indent="0" algn="l" rtl="0">
              <a:spcBef>
                <a:spcPts val="50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s-419" b="1">
                <a:solidFill>
                  <a:schemeClr val="dk1"/>
                </a:solidFill>
                <a:latin typeface="Calibri"/>
                <a:ea typeface="Calibri"/>
                <a:cs typeface="Calibri"/>
                <a:sym typeface="Calibri"/>
              </a:rPr>
              <a:t>BASELINE MODELS</a:t>
            </a: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69850" algn="l" rtl="0">
              <a:spcBef>
                <a:spcPts val="0"/>
              </a:spcBef>
              <a:spcAft>
                <a:spcPts val="0"/>
              </a:spcAft>
              <a:buClr>
                <a:schemeClr val="dk1"/>
              </a:buClr>
              <a:buSzPts val="1100"/>
              <a:buChar char="•"/>
            </a:pPr>
            <a:r>
              <a:rPr lang="es-419">
                <a:solidFill>
                  <a:schemeClr val="dk1"/>
                </a:solidFill>
                <a:latin typeface="Calibri"/>
                <a:ea typeface="Calibri"/>
                <a:cs typeface="Calibri"/>
                <a:sym typeface="Calibri"/>
              </a:rPr>
              <a:t>XGBoost: XGBoost is a gradient boosting algorithm that efficiently implements ensemble learning, particularly for regression and classification problems.</a:t>
            </a: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69850" algn="l" rtl="0">
              <a:spcBef>
                <a:spcPts val="0"/>
              </a:spcBef>
              <a:spcAft>
                <a:spcPts val="0"/>
              </a:spcAft>
              <a:buClr>
                <a:schemeClr val="dk1"/>
              </a:buClr>
              <a:buSzPts val="1100"/>
              <a:buChar char="•"/>
            </a:pPr>
            <a:r>
              <a:rPr lang="es-419">
                <a:solidFill>
                  <a:schemeClr val="dk1"/>
                </a:solidFill>
                <a:latin typeface="Calibri"/>
                <a:ea typeface="Calibri"/>
                <a:cs typeface="Calibri"/>
                <a:sym typeface="Calibri"/>
              </a:rPr>
              <a:t>Random Forest: Random Forest is an ensemble learning method that constructs multiple decision trees during training and outputs the mode of the classes (classification) or mean prediction (regression) of the individual trees.</a:t>
            </a: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69850" algn="l" rtl="0">
              <a:spcBef>
                <a:spcPts val="0"/>
              </a:spcBef>
              <a:spcAft>
                <a:spcPts val="0"/>
              </a:spcAft>
              <a:buClr>
                <a:schemeClr val="dk1"/>
              </a:buClr>
              <a:buSzPts val="1100"/>
              <a:buChar char="•"/>
            </a:pPr>
            <a:r>
              <a:rPr lang="es-419">
                <a:solidFill>
                  <a:schemeClr val="dk1"/>
                </a:solidFill>
                <a:latin typeface="Calibri"/>
                <a:ea typeface="Calibri"/>
                <a:cs typeface="Calibri"/>
                <a:sym typeface="Calibri"/>
              </a:rPr>
              <a:t>Linear Regression: Linear Regression is a statistical method used to model the relationship between a dependent variable and one or more independent variables by fitting a linear equation to the observed data.</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69850" algn="l" rtl="0">
              <a:spcBef>
                <a:spcPts val="0"/>
              </a:spcBef>
              <a:spcAft>
                <a:spcPts val="0"/>
              </a:spcAft>
              <a:buClr>
                <a:schemeClr val="dk1"/>
              </a:buClr>
              <a:buSzPts val="1100"/>
              <a:buChar char="•"/>
            </a:pPr>
            <a:r>
              <a:rPr lang="es-419">
                <a:solidFill>
                  <a:schemeClr val="dk1"/>
                </a:solidFill>
                <a:latin typeface="Calibri"/>
                <a:ea typeface="Calibri"/>
                <a:cs typeface="Calibri"/>
                <a:sym typeface="Calibri"/>
              </a:rPr>
              <a:t>Neural Network: A Neural Network is a computational model inspired by the structure and function of the human brain, composed of interconnected nodes (neurons) organized in layers, designed to recognize patterns and relationships in data.</a:t>
            </a:r>
            <a:endParaRPr sz="1400">
              <a:solidFill>
                <a:schemeClr val="dk1"/>
              </a:solidFill>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dk2"/>
        </a:solid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436346" y="1341340"/>
            <a:ext cx="6270922" cy="1573670"/>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5"/>
          <p:cNvSpPr txBox="1">
            <a:spLocks noGrp="1"/>
          </p:cNvSpPr>
          <p:nvPr>
            <p:ph type="subTitle" idx="1"/>
          </p:nvPr>
        </p:nvSpPr>
        <p:spPr>
          <a:xfrm>
            <a:off x="2009930" y="2967210"/>
            <a:ext cx="5123755" cy="814678"/>
          </a:xfrm>
          <a:prstGeom prst="rect">
            <a:avLst/>
          </a:prstGeom>
          <a:noFill/>
          <a:ln>
            <a:noFill/>
          </a:ln>
        </p:spPr>
        <p:txBody>
          <a:bodyPr spcFirstLastPara="1" wrap="square" lIns="91425" tIns="45700" rIns="91425" bIns="45700" anchor="t" anchorCtr="0">
            <a:normAutofit/>
          </a:bodyPr>
          <a:lstStyle>
            <a:lvl1pPr lvl="0" algn="ctr">
              <a:lnSpc>
                <a:spcPct val="112000"/>
              </a:lnSpc>
              <a:spcBef>
                <a:spcPts val="0"/>
              </a:spcBef>
              <a:spcAft>
                <a:spcPts val="0"/>
              </a:spcAft>
              <a:buClr>
                <a:schemeClr val="lt2"/>
              </a:buClr>
              <a:buSzPts val="1725"/>
              <a:buNone/>
              <a:defRPr sz="1725"/>
            </a:lvl1pPr>
            <a:lvl2pPr lvl="1" algn="ctr">
              <a:lnSpc>
                <a:spcPct val="94000"/>
              </a:lnSpc>
              <a:spcBef>
                <a:spcPts val="375"/>
              </a:spcBef>
              <a:spcAft>
                <a:spcPts val="0"/>
              </a:spcAft>
              <a:buClr>
                <a:schemeClr val="lt2"/>
              </a:buClr>
              <a:buSzPts val="1500"/>
              <a:buNone/>
              <a:defRPr sz="1500"/>
            </a:lvl2pPr>
            <a:lvl3pPr lvl="2" algn="ctr">
              <a:lnSpc>
                <a:spcPct val="94000"/>
              </a:lnSpc>
              <a:spcBef>
                <a:spcPts val="375"/>
              </a:spcBef>
              <a:spcAft>
                <a:spcPts val="0"/>
              </a:spcAft>
              <a:buClr>
                <a:schemeClr val="lt2"/>
              </a:buClr>
              <a:buSzPts val="1350"/>
              <a:buNone/>
              <a:defRPr sz="1350"/>
            </a:lvl3pPr>
            <a:lvl4pPr lvl="3" algn="ctr">
              <a:lnSpc>
                <a:spcPct val="94000"/>
              </a:lnSpc>
              <a:spcBef>
                <a:spcPts val="375"/>
              </a:spcBef>
              <a:spcAft>
                <a:spcPts val="0"/>
              </a:spcAft>
              <a:buClr>
                <a:schemeClr val="lt2"/>
              </a:buClr>
              <a:buSzPts val="1200"/>
              <a:buNone/>
              <a:defRPr sz="1200"/>
            </a:lvl4pPr>
            <a:lvl5pPr lvl="4" algn="ctr">
              <a:lnSpc>
                <a:spcPct val="94000"/>
              </a:lnSpc>
              <a:spcBef>
                <a:spcPts val="375"/>
              </a:spcBef>
              <a:spcAft>
                <a:spcPts val="0"/>
              </a:spcAft>
              <a:buClr>
                <a:schemeClr val="lt2"/>
              </a:buClr>
              <a:buSzPts val="1200"/>
              <a:buNone/>
              <a:defRPr sz="1200"/>
            </a:lvl5pPr>
            <a:lvl6pPr lvl="5" algn="ctr">
              <a:lnSpc>
                <a:spcPct val="94000"/>
              </a:lnSpc>
              <a:spcBef>
                <a:spcPts val="375"/>
              </a:spcBef>
              <a:spcAft>
                <a:spcPts val="0"/>
              </a:spcAft>
              <a:buClr>
                <a:schemeClr val="lt2"/>
              </a:buClr>
              <a:buSzPts val="1200"/>
              <a:buNone/>
              <a:defRPr sz="1200"/>
            </a:lvl6pPr>
            <a:lvl7pPr lvl="6" algn="ctr">
              <a:lnSpc>
                <a:spcPct val="94000"/>
              </a:lnSpc>
              <a:spcBef>
                <a:spcPts val="375"/>
              </a:spcBef>
              <a:spcAft>
                <a:spcPts val="0"/>
              </a:spcAft>
              <a:buClr>
                <a:schemeClr val="lt2"/>
              </a:buClr>
              <a:buSzPts val="1200"/>
              <a:buNone/>
              <a:defRPr sz="1200"/>
            </a:lvl7pPr>
            <a:lvl8pPr lvl="7" algn="ctr">
              <a:lnSpc>
                <a:spcPct val="94000"/>
              </a:lnSpc>
              <a:spcBef>
                <a:spcPts val="375"/>
              </a:spcBef>
              <a:spcAft>
                <a:spcPts val="0"/>
              </a:spcAft>
              <a:buClr>
                <a:schemeClr val="lt2"/>
              </a:buClr>
              <a:buSzPts val="1200"/>
              <a:buNone/>
              <a:defRPr sz="1200"/>
            </a:lvl8pPr>
            <a:lvl9pPr lvl="8" algn="ctr">
              <a:lnSpc>
                <a:spcPct val="94000"/>
              </a:lnSpc>
              <a:spcBef>
                <a:spcPts val="375"/>
              </a:spcBef>
              <a:spcAft>
                <a:spcPts val="150"/>
              </a:spcAft>
              <a:buClr>
                <a:schemeClr val="lt2"/>
              </a:buClr>
              <a:buSzPts val="1200"/>
              <a:buNone/>
              <a:defRPr sz="1200"/>
            </a:lvl9pPr>
          </a:lstStyle>
          <a:p>
            <a:endParaRPr/>
          </a:p>
        </p:txBody>
      </p:sp>
      <p:sp>
        <p:nvSpPr>
          <p:cNvPr id="15" name="Google Shape;15;p15"/>
          <p:cNvSpPr txBox="1">
            <a:spLocks noGrp="1"/>
          </p:cNvSpPr>
          <p:nvPr>
            <p:ph type="dt" idx="10"/>
          </p:nvPr>
        </p:nvSpPr>
        <p:spPr>
          <a:xfrm>
            <a:off x="564644" y="4840039"/>
            <a:ext cx="1205958"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5"/>
          <p:cNvSpPr txBox="1">
            <a:spLocks noGrp="1"/>
          </p:cNvSpPr>
          <p:nvPr>
            <p:ph type="ftr" idx="11"/>
          </p:nvPr>
        </p:nvSpPr>
        <p:spPr>
          <a:xfrm>
            <a:off x="1938041" y="4840039"/>
            <a:ext cx="5267533" cy="3034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5"/>
          <p:cNvSpPr txBox="1">
            <a:spLocks noGrp="1"/>
          </p:cNvSpPr>
          <p:nvPr>
            <p:ph type="sldNum" idx="12"/>
          </p:nvPr>
        </p:nvSpPr>
        <p:spPr>
          <a:xfrm>
            <a:off x="7373012" y="4840039"/>
            <a:ext cx="1197219" cy="303461"/>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1pPr>
            <a:lvl2pPr marL="0" marR="0" lvl="1"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2pPr>
            <a:lvl3pPr marL="0" marR="0" lvl="2"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3pPr>
            <a:lvl4pPr marL="0" marR="0" lvl="3"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4pPr>
            <a:lvl5pPr marL="0" marR="0" lvl="4"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5pPr>
            <a:lvl6pPr marL="0" marR="0" lvl="5"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6pPr>
            <a:lvl7pPr marL="0" marR="0" lvl="6"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7pPr>
            <a:lvl8pPr marL="0" marR="0" lvl="7"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8pPr>
            <a:lvl9pPr marL="0" marR="0" lvl="8"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s-419"/>
              <a:t>‹#›</a:t>
            </a:fld>
            <a:endParaRPr/>
          </a:p>
        </p:txBody>
      </p:sp>
      <p:grpSp>
        <p:nvGrpSpPr>
          <p:cNvPr id="18" name="Google Shape;18;p15"/>
          <p:cNvGrpSpPr/>
          <p:nvPr/>
        </p:nvGrpSpPr>
        <p:grpSpPr>
          <a:xfrm>
            <a:off x="564644" y="558352"/>
            <a:ext cx="8005588" cy="4012253"/>
            <a:chOff x="752858" y="744469"/>
            <a:chExt cx="10674117" cy="5349671"/>
          </a:xfrm>
        </p:grpSpPr>
        <p:sp>
          <p:nvSpPr>
            <p:cNvPr id="19" name="Google Shape;19;p15"/>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20" name="Google Shape;20;p15"/>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23"/>
          <p:cNvSpPr txBox="1">
            <a:spLocks noGrp="1"/>
          </p:cNvSpPr>
          <p:nvPr>
            <p:ph type="dt" idx="10"/>
          </p:nvPr>
        </p:nvSpPr>
        <p:spPr>
          <a:xfrm>
            <a:off x="1042987" y="4840039"/>
            <a:ext cx="903429"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3"/>
          <p:cNvSpPr txBox="1">
            <a:spLocks noGrp="1"/>
          </p:cNvSpPr>
          <p:nvPr>
            <p:ph type="ftr" idx="11"/>
          </p:nvPr>
        </p:nvSpPr>
        <p:spPr>
          <a:xfrm>
            <a:off x="2170173" y="4840039"/>
            <a:ext cx="4710623"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3"/>
          <p:cNvSpPr txBox="1">
            <a:spLocks noGrp="1"/>
          </p:cNvSpPr>
          <p:nvPr>
            <p:ph type="sldNum" idx="12"/>
          </p:nvPr>
        </p:nvSpPr>
        <p:spPr>
          <a:xfrm>
            <a:off x="7104552" y="4840039"/>
            <a:ext cx="1197219" cy="303461"/>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2"/>
              </a:buClr>
              <a:buSzPts val="900"/>
              <a:buFont typeface="Libre Franklin"/>
              <a:buNone/>
              <a:defRPr/>
            </a:lvl1pPr>
            <a:lvl2pPr marL="0" lvl="1" indent="0" algn="r">
              <a:spcBef>
                <a:spcPts val="0"/>
              </a:spcBef>
              <a:spcAft>
                <a:spcPts val="0"/>
              </a:spcAft>
              <a:buClr>
                <a:schemeClr val="dk2"/>
              </a:buClr>
              <a:buSzPts val="900"/>
              <a:buFont typeface="Libre Franklin"/>
              <a:buNone/>
              <a:defRPr/>
            </a:lvl2pPr>
            <a:lvl3pPr marL="0" lvl="2" indent="0" algn="r">
              <a:spcBef>
                <a:spcPts val="0"/>
              </a:spcBef>
              <a:spcAft>
                <a:spcPts val="0"/>
              </a:spcAft>
              <a:buClr>
                <a:schemeClr val="dk2"/>
              </a:buClr>
              <a:buSzPts val="900"/>
              <a:buFont typeface="Libre Franklin"/>
              <a:buNone/>
              <a:defRPr/>
            </a:lvl3pPr>
            <a:lvl4pPr marL="0" lvl="3" indent="0" algn="r">
              <a:spcBef>
                <a:spcPts val="0"/>
              </a:spcBef>
              <a:spcAft>
                <a:spcPts val="0"/>
              </a:spcAft>
              <a:buClr>
                <a:schemeClr val="dk2"/>
              </a:buClr>
              <a:buSzPts val="900"/>
              <a:buFont typeface="Libre Franklin"/>
              <a:buNone/>
              <a:defRPr/>
            </a:lvl4pPr>
            <a:lvl5pPr marL="0" lvl="4" indent="0" algn="r">
              <a:spcBef>
                <a:spcPts val="0"/>
              </a:spcBef>
              <a:spcAft>
                <a:spcPts val="0"/>
              </a:spcAft>
              <a:buClr>
                <a:schemeClr val="dk2"/>
              </a:buClr>
              <a:buSzPts val="900"/>
              <a:buFont typeface="Libre Franklin"/>
              <a:buNone/>
              <a:defRPr/>
            </a:lvl5pPr>
            <a:lvl6pPr marL="0" lvl="5" indent="0" algn="r">
              <a:spcBef>
                <a:spcPts val="0"/>
              </a:spcBef>
              <a:spcAft>
                <a:spcPts val="0"/>
              </a:spcAft>
              <a:buClr>
                <a:schemeClr val="dk2"/>
              </a:buClr>
              <a:buSzPts val="900"/>
              <a:buFont typeface="Libre Franklin"/>
              <a:buNone/>
              <a:defRPr/>
            </a:lvl6pPr>
            <a:lvl7pPr marL="0" lvl="6" indent="0" algn="r">
              <a:spcBef>
                <a:spcPts val="0"/>
              </a:spcBef>
              <a:spcAft>
                <a:spcPts val="0"/>
              </a:spcAft>
              <a:buClr>
                <a:schemeClr val="dk2"/>
              </a:buClr>
              <a:buSzPts val="900"/>
              <a:buFont typeface="Libre Franklin"/>
              <a:buNone/>
              <a:defRPr/>
            </a:lvl7pPr>
            <a:lvl8pPr marL="0" lvl="7" indent="0" algn="r">
              <a:spcBef>
                <a:spcPts val="0"/>
              </a:spcBef>
              <a:spcAft>
                <a:spcPts val="0"/>
              </a:spcAft>
              <a:buClr>
                <a:schemeClr val="dk2"/>
              </a:buClr>
              <a:buSzPts val="900"/>
              <a:buFont typeface="Libre Franklin"/>
              <a:buNone/>
              <a:defRPr/>
            </a:lvl8pPr>
            <a:lvl9pPr marL="0" lvl="8" indent="0" algn="r">
              <a:spcBef>
                <a:spcPts val="0"/>
              </a:spcBef>
              <a:spcAft>
                <a:spcPts val="0"/>
              </a:spcAft>
              <a:buClr>
                <a:schemeClr val="dk2"/>
              </a:buClr>
              <a:buSzPts val="900"/>
              <a:buFont typeface="Libre Franklin"/>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3"/>
        <p:cNvGrpSpPr/>
        <p:nvPr/>
      </p:nvGrpSpPr>
      <p:grpSpPr>
        <a:xfrm>
          <a:off x="0" y="0"/>
          <a:ext cx="0" cy="0"/>
          <a:chOff x="0" y="0"/>
          <a:chExt cx="0" cy="0"/>
        </a:xfrm>
      </p:grpSpPr>
      <p:sp>
        <p:nvSpPr>
          <p:cNvPr id="84" name="Google Shape;84;p24" title="Background Shape"/>
          <p:cNvSpPr/>
          <p:nvPr/>
        </p:nvSpPr>
        <p:spPr>
          <a:xfrm>
            <a:off x="0" y="282"/>
            <a:ext cx="3977640" cy="514321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4"/>
          <p:cNvSpPr txBox="1">
            <a:spLocks noGrp="1"/>
          </p:cNvSpPr>
          <p:nvPr>
            <p:ph type="title"/>
          </p:nvPr>
        </p:nvSpPr>
        <p:spPr>
          <a:xfrm>
            <a:off x="542925" y="514350"/>
            <a:ext cx="2891790" cy="1618413"/>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3600"/>
              <a:buFont typeface="Libre Franklin"/>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4"/>
          <p:cNvSpPr txBox="1">
            <a:spLocks noGrp="1"/>
          </p:cNvSpPr>
          <p:nvPr>
            <p:ph type="body" idx="1"/>
          </p:nvPr>
        </p:nvSpPr>
        <p:spPr>
          <a:xfrm>
            <a:off x="4692015" y="514351"/>
            <a:ext cx="3909060" cy="3881438"/>
          </a:xfrm>
          <a:prstGeom prst="rect">
            <a:avLst/>
          </a:prstGeom>
          <a:noFill/>
          <a:ln>
            <a:noFill/>
          </a:ln>
        </p:spPr>
        <p:txBody>
          <a:bodyPr spcFirstLastPara="1" wrap="square" lIns="91425" tIns="45700" rIns="91425" bIns="45700" anchor="t" anchorCtr="0">
            <a:normAutofit/>
          </a:bodyPr>
          <a:lstStyle>
            <a:lvl1pPr marL="457200" lvl="0" indent="-323850" algn="l">
              <a:lnSpc>
                <a:spcPct val="94000"/>
              </a:lnSpc>
              <a:spcBef>
                <a:spcPts val="750"/>
              </a:spcBef>
              <a:spcAft>
                <a:spcPts val="0"/>
              </a:spcAft>
              <a:buClr>
                <a:schemeClr val="dk2"/>
              </a:buClr>
              <a:buSzPts val="1500"/>
              <a:buChar char="■"/>
              <a:defRPr sz="1500"/>
            </a:lvl1pPr>
            <a:lvl2pPr marL="914400" lvl="1" indent="-323850" algn="l">
              <a:lnSpc>
                <a:spcPct val="94000"/>
              </a:lnSpc>
              <a:spcBef>
                <a:spcPts val="375"/>
              </a:spcBef>
              <a:spcAft>
                <a:spcPts val="0"/>
              </a:spcAft>
              <a:buClr>
                <a:schemeClr val="dk2"/>
              </a:buClr>
              <a:buSzPts val="1500"/>
              <a:buChar char="–"/>
              <a:defRPr sz="1500"/>
            </a:lvl2pPr>
            <a:lvl3pPr marL="1371600" lvl="2" indent="-314325" algn="l">
              <a:lnSpc>
                <a:spcPct val="94000"/>
              </a:lnSpc>
              <a:spcBef>
                <a:spcPts val="375"/>
              </a:spcBef>
              <a:spcAft>
                <a:spcPts val="0"/>
              </a:spcAft>
              <a:buClr>
                <a:schemeClr val="dk2"/>
              </a:buClr>
              <a:buSzPts val="1350"/>
              <a:buChar char="■"/>
              <a:defRPr sz="1350"/>
            </a:lvl3pPr>
            <a:lvl4pPr marL="1828800" lvl="3" indent="-314325" algn="l">
              <a:lnSpc>
                <a:spcPct val="94000"/>
              </a:lnSpc>
              <a:spcBef>
                <a:spcPts val="375"/>
              </a:spcBef>
              <a:spcAft>
                <a:spcPts val="0"/>
              </a:spcAft>
              <a:buClr>
                <a:schemeClr val="dk2"/>
              </a:buClr>
              <a:buSzPts val="1350"/>
              <a:buChar char="–"/>
              <a:defRPr sz="1350"/>
            </a:lvl4pPr>
            <a:lvl5pPr marL="2286000" lvl="4" indent="-304800" algn="l">
              <a:lnSpc>
                <a:spcPct val="94000"/>
              </a:lnSpc>
              <a:spcBef>
                <a:spcPts val="375"/>
              </a:spcBef>
              <a:spcAft>
                <a:spcPts val="0"/>
              </a:spcAft>
              <a:buClr>
                <a:schemeClr val="dk2"/>
              </a:buClr>
              <a:buSzPts val="1200"/>
              <a:buChar char="■"/>
              <a:defRPr sz="1200"/>
            </a:lvl5pPr>
            <a:lvl6pPr marL="2743200" lvl="5" indent="-304800" algn="l">
              <a:lnSpc>
                <a:spcPct val="94000"/>
              </a:lnSpc>
              <a:spcBef>
                <a:spcPts val="375"/>
              </a:spcBef>
              <a:spcAft>
                <a:spcPts val="0"/>
              </a:spcAft>
              <a:buClr>
                <a:schemeClr val="dk2"/>
              </a:buClr>
              <a:buSzPts val="1200"/>
              <a:buChar char="–"/>
              <a:defRPr sz="1200"/>
            </a:lvl6pPr>
            <a:lvl7pPr marL="3200400" lvl="6" indent="-304800" algn="l">
              <a:lnSpc>
                <a:spcPct val="94000"/>
              </a:lnSpc>
              <a:spcBef>
                <a:spcPts val="375"/>
              </a:spcBef>
              <a:spcAft>
                <a:spcPts val="0"/>
              </a:spcAft>
              <a:buClr>
                <a:schemeClr val="dk2"/>
              </a:buClr>
              <a:buSzPts val="1200"/>
              <a:buChar char="■"/>
              <a:defRPr sz="1200"/>
            </a:lvl7pPr>
            <a:lvl8pPr marL="3657600" lvl="7" indent="-304800" algn="l">
              <a:lnSpc>
                <a:spcPct val="94000"/>
              </a:lnSpc>
              <a:spcBef>
                <a:spcPts val="375"/>
              </a:spcBef>
              <a:spcAft>
                <a:spcPts val="0"/>
              </a:spcAft>
              <a:buClr>
                <a:schemeClr val="dk2"/>
              </a:buClr>
              <a:buSzPts val="1200"/>
              <a:buChar char="–"/>
              <a:defRPr sz="1200"/>
            </a:lvl8pPr>
            <a:lvl9pPr marL="4114800" lvl="8" indent="-304800" algn="l">
              <a:lnSpc>
                <a:spcPct val="94000"/>
              </a:lnSpc>
              <a:spcBef>
                <a:spcPts val="375"/>
              </a:spcBef>
              <a:spcAft>
                <a:spcPts val="150"/>
              </a:spcAft>
              <a:buClr>
                <a:schemeClr val="dk2"/>
              </a:buClr>
              <a:buSzPts val="1200"/>
              <a:buChar char="■"/>
              <a:defRPr sz="1200"/>
            </a:lvl9pPr>
          </a:lstStyle>
          <a:p>
            <a:endParaRPr/>
          </a:p>
        </p:txBody>
      </p:sp>
      <p:sp>
        <p:nvSpPr>
          <p:cNvPr id="87" name="Google Shape;87;p24"/>
          <p:cNvSpPr txBox="1">
            <a:spLocks noGrp="1"/>
          </p:cNvSpPr>
          <p:nvPr>
            <p:ph type="body" idx="2"/>
          </p:nvPr>
        </p:nvSpPr>
        <p:spPr>
          <a:xfrm>
            <a:off x="542925" y="2142258"/>
            <a:ext cx="2891790" cy="2258292"/>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200"/>
              <a:buNone/>
              <a:defRPr sz="1200"/>
            </a:lvl1pPr>
            <a:lvl2pPr marL="914400" lvl="1" indent="-228600" algn="l">
              <a:lnSpc>
                <a:spcPct val="94000"/>
              </a:lnSpc>
              <a:spcBef>
                <a:spcPts val="1125"/>
              </a:spcBef>
              <a:spcAft>
                <a:spcPts val="0"/>
              </a:spcAft>
              <a:buClr>
                <a:schemeClr val="dk2"/>
              </a:buClr>
              <a:buSzPts val="1050"/>
              <a:buNone/>
              <a:defRPr sz="1050"/>
            </a:lvl2pPr>
            <a:lvl3pPr marL="1371600" lvl="2" indent="-228600" algn="l">
              <a:lnSpc>
                <a:spcPct val="94000"/>
              </a:lnSpc>
              <a:spcBef>
                <a:spcPts val="375"/>
              </a:spcBef>
              <a:spcAft>
                <a:spcPts val="0"/>
              </a:spcAft>
              <a:buClr>
                <a:schemeClr val="dk2"/>
              </a:buClr>
              <a:buSzPts val="900"/>
              <a:buNone/>
              <a:defRPr sz="900"/>
            </a:lvl3pPr>
            <a:lvl4pPr marL="1828800" lvl="3" indent="-228600" algn="l">
              <a:lnSpc>
                <a:spcPct val="94000"/>
              </a:lnSpc>
              <a:spcBef>
                <a:spcPts val="375"/>
              </a:spcBef>
              <a:spcAft>
                <a:spcPts val="0"/>
              </a:spcAft>
              <a:buClr>
                <a:schemeClr val="dk2"/>
              </a:buClr>
              <a:buSzPts val="750"/>
              <a:buNone/>
              <a:defRPr sz="750"/>
            </a:lvl4pPr>
            <a:lvl5pPr marL="2286000" lvl="4" indent="-228600" algn="l">
              <a:lnSpc>
                <a:spcPct val="94000"/>
              </a:lnSpc>
              <a:spcBef>
                <a:spcPts val="375"/>
              </a:spcBef>
              <a:spcAft>
                <a:spcPts val="0"/>
              </a:spcAft>
              <a:buClr>
                <a:schemeClr val="dk2"/>
              </a:buClr>
              <a:buSzPts val="750"/>
              <a:buNone/>
              <a:defRPr sz="750"/>
            </a:lvl5pPr>
            <a:lvl6pPr marL="2743200" lvl="5" indent="-228600" algn="l">
              <a:lnSpc>
                <a:spcPct val="94000"/>
              </a:lnSpc>
              <a:spcBef>
                <a:spcPts val="375"/>
              </a:spcBef>
              <a:spcAft>
                <a:spcPts val="0"/>
              </a:spcAft>
              <a:buClr>
                <a:schemeClr val="dk2"/>
              </a:buClr>
              <a:buSzPts val="750"/>
              <a:buNone/>
              <a:defRPr sz="750"/>
            </a:lvl6pPr>
            <a:lvl7pPr marL="3200400" lvl="6" indent="-228600" algn="l">
              <a:lnSpc>
                <a:spcPct val="94000"/>
              </a:lnSpc>
              <a:spcBef>
                <a:spcPts val="375"/>
              </a:spcBef>
              <a:spcAft>
                <a:spcPts val="0"/>
              </a:spcAft>
              <a:buClr>
                <a:schemeClr val="dk2"/>
              </a:buClr>
              <a:buSzPts val="750"/>
              <a:buNone/>
              <a:defRPr sz="750"/>
            </a:lvl7pPr>
            <a:lvl8pPr marL="3657600" lvl="7" indent="-228600" algn="l">
              <a:lnSpc>
                <a:spcPct val="94000"/>
              </a:lnSpc>
              <a:spcBef>
                <a:spcPts val="375"/>
              </a:spcBef>
              <a:spcAft>
                <a:spcPts val="0"/>
              </a:spcAft>
              <a:buClr>
                <a:schemeClr val="dk2"/>
              </a:buClr>
              <a:buSzPts val="750"/>
              <a:buNone/>
              <a:defRPr sz="750"/>
            </a:lvl8pPr>
            <a:lvl9pPr marL="4114800" lvl="8" indent="-228600" algn="l">
              <a:lnSpc>
                <a:spcPct val="94000"/>
              </a:lnSpc>
              <a:spcBef>
                <a:spcPts val="375"/>
              </a:spcBef>
              <a:spcAft>
                <a:spcPts val="150"/>
              </a:spcAft>
              <a:buClr>
                <a:schemeClr val="dk2"/>
              </a:buClr>
              <a:buSzPts val="750"/>
              <a:buNone/>
              <a:defRPr sz="750"/>
            </a:lvl9pPr>
          </a:lstStyle>
          <a:p>
            <a:endParaRPr/>
          </a:p>
        </p:txBody>
      </p:sp>
      <p:sp>
        <p:nvSpPr>
          <p:cNvPr id="88" name="Google Shape;88;p24"/>
          <p:cNvSpPr txBox="1">
            <a:spLocks noGrp="1"/>
          </p:cNvSpPr>
          <p:nvPr>
            <p:ph type="dt" idx="10"/>
          </p:nvPr>
        </p:nvSpPr>
        <p:spPr>
          <a:xfrm>
            <a:off x="542925" y="4840039"/>
            <a:ext cx="903429"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4"/>
          <p:cNvSpPr txBox="1">
            <a:spLocks noGrp="1"/>
          </p:cNvSpPr>
          <p:nvPr>
            <p:ph type="ftr" idx="11"/>
          </p:nvPr>
        </p:nvSpPr>
        <p:spPr>
          <a:xfrm>
            <a:off x="1654459" y="4840039"/>
            <a:ext cx="1780256"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4"/>
          <p:cNvSpPr txBox="1">
            <a:spLocks noGrp="1"/>
          </p:cNvSpPr>
          <p:nvPr>
            <p:ph type="sldNum" idx="12"/>
          </p:nvPr>
        </p:nvSpPr>
        <p:spPr>
          <a:xfrm>
            <a:off x="7412355" y="4840039"/>
            <a:ext cx="1197219" cy="303461"/>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1pPr>
            <a:lvl2pPr marL="0" marR="0" lvl="1"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2pPr>
            <a:lvl3pPr marL="0" marR="0" lvl="2"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3pPr>
            <a:lvl4pPr marL="0" marR="0" lvl="3"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4pPr>
            <a:lvl5pPr marL="0" marR="0" lvl="4"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5pPr>
            <a:lvl6pPr marL="0" marR="0" lvl="5"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6pPr>
            <a:lvl7pPr marL="0" marR="0" lvl="6"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7pPr>
            <a:lvl8pPr marL="0" marR="0" lvl="7"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8pPr>
            <a:lvl9pPr marL="0" marR="0" lvl="8"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s-419"/>
              <a:t>‹#›</a:t>
            </a:fld>
            <a:endParaRPr/>
          </a:p>
        </p:txBody>
      </p:sp>
      <p:sp>
        <p:nvSpPr>
          <p:cNvPr id="91" name="Google Shape;91;p24" title="Divider Bar"/>
          <p:cNvSpPr/>
          <p:nvPr/>
        </p:nvSpPr>
        <p:spPr>
          <a:xfrm>
            <a:off x="3977640" y="282"/>
            <a:ext cx="17145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2"/>
        <p:cNvGrpSpPr/>
        <p:nvPr/>
      </p:nvGrpSpPr>
      <p:grpSpPr>
        <a:xfrm>
          <a:off x="0" y="0"/>
          <a:ext cx="0" cy="0"/>
          <a:chOff x="0" y="0"/>
          <a:chExt cx="0" cy="0"/>
        </a:xfrm>
      </p:grpSpPr>
      <p:sp>
        <p:nvSpPr>
          <p:cNvPr id="93" name="Google Shape;93;p25" title="Background Shape"/>
          <p:cNvSpPr/>
          <p:nvPr/>
        </p:nvSpPr>
        <p:spPr>
          <a:xfrm>
            <a:off x="0" y="282"/>
            <a:ext cx="3977640" cy="514321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5"/>
          <p:cNvSpPr txBox="1">
            <a:spLocks noGrp="1"/>
          </p:cNvSpPr>
          <p:nvPr>
            <p:ph type="title"/>
          </p:nvPr>
        </p:nvSpPr>
        <p:spPr>
          <a:xfrm>
            <a:off x="542925" y="514350"/>
            <a:ext cx="2891790" cy="1618413"/>
          </a:xfrm>
          <a:prstGeom prst="rect">
            <a:avLst/>
          </a:prstGeom>
          <a:noFill/>
          <a:ln>
            <a:noFill/>
          </a:ln>
        </p:spPr>
        <p:txBody>
          <a:bodyPr spcFirstLastPara="1" wrap="square" lIns="91425" tIns="45700" rIns="91425" bIns="45700" anchor="t" anchorCtr="0">
            <a:normAutofit/>
          </a:bodyPr>
          <a:lstStyle>
            <a:lvl1pPr lvl="0" algn="l">
              <a:lnSpc>
                <a:spcPct val="84000"/>
              </a:lnSpc>
              <a:spcBef>
                <a:spcPts val="0"/>
              </a:spcBef>
              <a:spcAft>
                <a:spcPts val="0"/>
              </a:spcAft>
              <a:buClr>
                <a:schemeClr val="dk2"/>
              </a:buClr>
              <a:buSzPts val="3600"/>
              <a:buFont typeface="Libre Franklin"/>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5"/>
          <p:cNvSpPr>
            <a:spLocks noGrp="1"/>
          </p:cNvSpPr>
          <p:nvPr>
            <p:ph type="pic" idx="2"/>
          </p:nvPr>
        </p:nvSpPr>
        <p:spPr>
          <a:xfrm>
            <a:off x="4149090" y="1"/>
            <a:ext cx="4994910" cy="5143499"/>
          </a:xfrm>
          <a:prstGeom prst="rect">
            <a:avLst/>
          </a:prstGeom>
          <a:noFill/>
          <a:ln>
            <a:noFill/>
          </a:ln>
        </p:spPr>
      </p:sp>
      <p:sp>
        <p:nvSpPr>
          <p:cNvPr id="96" name="Google Shape;96;p25"/>
          <p:cNvSpPr txBox="1">
            <a:spLocks noGrp="1"/>
          </p:cNvSpPr>
          <p:nvPr>
            <p:ph type="body" idx="1"/>
          </p:nvPr>
        </p:nvSpPr>
        <p:spPr>
          <a:xfrm>
            <a:off x="542925" y="2141976"/>
            <a:ext cx="2891790" cy="2258574"/>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200"/>
              <a:buNone/>
              <a:defRPr sz="1200"/>
            </a:lvl1pPr>
            <a:lvl2pPr marL="914400" lvl="1" indent="-228600" algn="l">
              <a:lnSpc>
                <a:spcPct val="94000"/>
              </a:lnSpc>
              <a:spcBef>
                <a:spcPts val="1125"/>
              </a:spcBef>
              <a:spcAft>
                <a:spcPts val="0"/>
              </a:spcAft>
              <a:buClr>
                <a:schemeClr val="dk2"/>
              </a:buClr>
              <a:buSzPts val="1050"/>
              <a:buNone/>
              <a:defRPr sz="1050"/>
            </a:lvl2pPr>
            <a:lvl3pPr marL="1371600" lvl="2" indent="-228600" algn="l">
              <a:lnSpc>
                <a:spcPct val="94000"/>
              </a:lnSpc>
              <a:spcBef>
                <a:spcPts val="375"/>
              </a:spcBef>
              <a:spcAft>
                <a:spcPts val="0"/>
              </a:spcAft>
              <a:buClr>
                <a:schemeClr val="dk2"/>
              </a:buClr>
              <a:buSzPts val="900"/>
              <a:buNone/>
              <a:defRPr sz="900"/>
            </a:lvl3pPr>
            <a:lvl4pPr marL="1828800" lvl="3" indent="-228600" algn="l">
              <a:lnSpc>
                <a:spcPct val="94000"/>
              </a:lnSpc>
              <a:spcBef>
                <a:spcPts val="375"/>
              </a:spcBef>
              <a:spcAft>
                <a:spcPts val="0"/>
              </a:spcAft>
              <a:buClr>
                <a:schemeClr val="dk2"/>
              </a:buClr>
              <a:buSzPts val="750"/>
              <a:buNone/>
              <a:defRPr sz="750"/>
            </a:lvl4pPr>
            <a:lvl5pPr marL="2286000" lvl="4" indent="-228600" algn="l">
              <a:lnSpc>
                <a:spcPct val="94000"/>
              </a:lnSpc>
              <a:spcBef>
                <a:spcPts val="375"/>
              </a:spcBef>
              <a:spcAft>
                <a:spcPts val="0"/>
              </a:spcAft>
              <a:buClr>
                <a:schemeClr val="dk2"/>
              </a:buClr>
              <a:buSzPts val="750"/>
              <a:buNone/>
              <a:defRPr sz="750"/>
            </a:lvl5pPr>
            <a:lvl6pPr marL="2743200" lvl="5" indent="-228600" algn="l">
              <a:lnSpc>
                <a:spcPct val="94000"/>
              </a:lnSpc>
              <a:spcBef>
                <a:spcPts val="375"/>
              </a:spcBef>
              <a:spcAft>
                <a:spcPts val="0"/>
              </a:spcAft>
              <a:buClr>
                <a:schemeClr val="dk2"/>
              </a:buClr>
              <a:buSzPts val="750"/>
              <a:buNone/>
              <a:defRPr sz="750"/>
            </a:lvl6pPr>
            <a:lvl7pPr marL="3200400" lvl="6" indent="-228600" algn="l">
              <a:lnSpc>
                <a:spcPct val="94000"/>
              </a:lnSpc>
              <a:spcBef>
                <a:spcPts val="375"/>
              </a:spcBef>
              <a:spcAft>
                <a:spcPts val="0"/>
              </a:spcAft>
              <a:buClr>
                <a:schemeClr val="dk2"/>
              </a:buClr>
              <a:buSzPts val="750"/>
              <a:buNone/>
              <a:defRPr sz="750"/>
            </a:lvl7pPr>
            <a:lvl8pPr marL="3657600" lvl="7" indent="-228600" algn="l">
              <a:lnSpc>
                <a:spcPct val="94000"/>
              </a:lnSpc>
              <a:spcBef>
                <a:spcPts val="375"/>
              </a:spcBef>
              <a:spcAft>
                <a:spcPts val="0"/>
              </a:spcAft>
              <a:buClr>
                <a:schemeClr val="dk2"/>
              </a:buClr>
              <a:buSzPts val="750"/>
              <a:buNone/>
              <a:defRPr sz="750"/>
            </a:lvl8pPr>
            <a:lvl9pPr marL="4114800" lvl="8" indent="-228600" algn="l">
              <a:lnSpc>
                <a:spcPct val="94000"/>
              </a:lnSpc>
              <a:spcBef>
                <a:spcPts val="375"/>
              </a:spcBef>
              <a:spcAft>
                <a:spcPts val="150"/>
              </a:spcAft>
              <a:buClr>
                <a:schemeClr val="dk2"/>
              </a:buClr>
              <a:buSzPts val="750"/>
              <a:buNone/>
              <a:defRPr sz="750"/>
            </a:lvl9pPr>
          </a:lstStyle>
          <a:p>
            <a:endParaRPr/>
          </a:p>
        </p:txBody>
      </p:sp>
      <p:sp>
        <p:nvSpPr>
          <p:cNvPr id="97" name="Google Shape;97;p25"/>
          <p:cNvSpPr txBox="1">
            <a:spLocks noGrp="1"/>
          </p:cNvSpPr>
          <p:nvPr>
            <p:ph type="dt" idx="10"/>
          </p:nvPr>
        </p:nvSpPr>
        <p:spPr>
          <a:xfrm>
            <a:off x="542925" y="4840039"/>
            <a:ext cx="903429"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5"/>
          <p:cNvSpPr txBox="1">
            <a:spLocks noGrp="1"/>
          </p:cNvSpPr>
          <p:nvPr>
            <p:ph type="ftr" idx="11"/>
          </p:nvPr>
        </p:nvSpPr>
        <p:spPr>
          <a:xfrm>
            <a:off x="1654459" y="4840039"/>
            <a:ext cx="1780256"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sldNum" idx="12"/>
          </p:nvPr>
        </p:nvSpPr>
        <p:spPr>
          <a:xfrm>
            <a:off x="7412355" y="4840039"/>
            <a:ext cx="1197219" cy="303461"/>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1pPr>
            <a:lvl2pPr marL="0" marR="0" lvl="1"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2pPr>
            <a:lvl3pPr marL="0" marR="0" lvl="2"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3pPr>
            <a:lvl4pPr marL="0" marR="0" lvl="3"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4pPr>
            <a:lvl5pPr marL="0" marR="0" lvl="4"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5pPr>
            <a:lvl6pPr marL="0" marR="0" lvl="5"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6pPr>
            <a:lvl7pPr marL="0" marR="0" lvl="6"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7pPr>
            <a:lvl8pPr marL="0" marR="0" lvl="7"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8pPr>
            <a:lvl9pPr marL="0" marR="0" lvl="8" indent="0" algn="r">
              <a:spcBef>
                <a:spcPts val="0"/>
              </a:spcBef>
              <a:spcAft>
                <a:spcPts val="0"/>
              </a:spcAft>
              <a:buClr>
                <a:schemeClr val="dk2"/>
              </a:buClr>
              <a:buSzPts val="900"/>
              <a:buFont typeface="Libre Franklin"/>
              <a:buNone/>
              <a:defRPr sz="9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s-419"/>
              <a:t>‹#›</a:t>
            </a:fld>
            <a:endParaRPr/>
          </a:p>
        </p:txBody>
      </p:sp>
      <p:sp>
        <p:nvSpPr>
          <p:cNvPr id="100" name="Google Shape;100;p25" title="Divider Bar"/>
          <p:cNvSpPr/>
          <p:nvPr/>
        </p:nvSpPr>
        <p:spPr>
          <a:xfrm>
            <a:off x="3977640" y="282"/>
            <a:ext cx="17145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1028700" y="514350"/>
            <a:ext cx="7200900" cy="1114425"/>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6"/>
          <p:cNvSpPr txBox="1">
            <a:spLocks noGrp="1"/>
          </p:cNvSpPr>
          <p:nvPr>
            <p:ph type="body" idx="1"/>
          </p:nvPr>
        </p:nvSpPr>
        <p:spPr>
          <a:xfrm rot="5400000">
            <a:off x="3289697" y="-539353"/>
            <a:ext cx="2678906" cy="72009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750"/>
              </a:spcBef>
              <a:spcAft>
                <a:spcPts val="0"/>
              </a:spcAft>
              <a:buClr>
                <a:schemeClr val="dk2"/>
              </a:buClr>
              <a:buSzPts val="1800"/>
              <a:buChar char="■"/>
              <a:defRPr/>
            </a:lvl1pPr>
            <a:lvl2pPr marL="914400" lvl="1" indent="-342900" algn="l">
              <a:lnSpc>
                <a:spcPct val="94000"/>
              </a:lnSpc>
              <a:spcBef>
                <a:spcPts val="375"/>
              </a:spcBef>
              <a:spcAft>
                <a:spcPts val="0"/>
              </a:spcAft>
              <a:buClr>
                <a:schemeClr val="dk2"/>
              </a:buClr>
              <a:buSzPts val="1800"/>
              <a:buChar char="–"/>
              <a:defRPr/>
            </a:lvl2pPr>
            <a:lvl3pPr marL="1371600" lvl="2" indent="-342900" algn="l">
              <a:lnSpc>
                <a:spcPct val="94000"/>
              </a:lnSpc>
              <a:spcBef>
                <a:spcPts val="375"/>
              </a:spcBef>
              <a:spcAft>
                <a:spcPts val="0"/>
              </a:spcAft>
              <a:buClr>
                <a:schemeClr val="dk2"/>
              </a:buClr>
              <a:buSzPts val="1800"/>
              <a:buChar char="■"/>
              <a:defRPr/>
            </a:lvl3pPr>
            <a:lvl4pPr marL="1828800" lvl="3" indent="-342900" algn="l">
              <a:lnSpc>
                <a:spcPct val="94000"/>
              </a:lnSpc>
              <a:spcBef>
                <a:spcPts val="375"/>
              </a:spcBef>
              <a:spcAft>
                <a:spcPts val="0"/>
              </a:spcAft>
              <a:buClr>
                <a:schemeClr val="dk2"/>
              </a:buClr>
              <a:buSzPts val="1800"/>
              <a:buChar char="–"/>
              <a:defRPr/>
            </a:lvl4pPr>
            <a:lvl5pPr marL="2286000" lvl="4" indent="-342900" algn="l">
              <a:lnSpc>
                <a:spcPct val="94000"/>
              </a:lnSpc>
              <a:spcBef>
                <a:spcPts val="375"/>
              </a:spcBef>
              <a:spcAft>
                <a:spcPts val="0"/>
              </a:spcAft>
              <a:buClr>
                <a:schemeClr val="dk2"/>
              </a:buClr>
              <a:buSzPts val="1800"/>
              <a:buChar char="■"/>
              <a:defRPr/>
            </a:lvl5pPr>
            <a:lvl6pPr marL="2743200" lvl="5" indent="-342900" algn="l">
              <a:lnSpc>
                <a:spcPct val="94000"/>
              </a:lnSpc>
              <a:spcBef>
                <a:spcPts val="375"/>
              </a:spcBef>
              <a:spcAft>
                <a:spcPts val="0"/>
              </a:spcAft>
              <a:buClr>
                <a:schemeClr val="dk2"/>
              </a:buClr>
              <a:buSzPts val="1800"/>
              <a:buChar char="–"/>
              <a:defRPr/>
            </a:lvl6pPr>
            <a:lvl7pPr marL="3200400" lvl="6" indent="-342900" algn="l">
              <a:lnSpc>
                <a:spcPct val="94000"/>
              </a:lnSpc>
              <a:spcBef>
                <a:spcPts val="375"/>
              </a:spcBef>
              <a:spcAft>
                <a:spcPts val="0"/>
              </a:spcAft>
              <a:buClr>
                <a:schemeClr val="dk2"/>
              </a:buClr>
              <a:buSzPts val="1800"/>
              <a:buChar char="■"/>
              <a:defRPr/>
            </a:lvl7pPr>
            <a:lvl8pPr marL="3657600" lvl="7" indent="-342900" algn="l">
              <a:lnSpc>
                <a:spcPct val="94000"/>
              </a:lnSpc>
              <a:spcBef>
                <a:spcPts val="375"/>
              </a:spcBef>
              <a:spcAft>
                <a:spcPts val="0"/>
              </a:spcAft>
              <a:buClr>
                <a:schemeClr val="dk2"/>
              </a:buClr>
              <a:buSzPts val="1800"/>
              <a:buChar char="–"/>
              <a:defRPr/>
            </a:lvl8pPr>
            <a:lvl9pPr marL="4114800" lvl="8" indent="-342900" algn="l">
              <a:lnSpc>
                <a:spcPct val="94000"/>
              </a:lnSpc>
              <a:spcBef>
                <a:spcPts val="375"/>
              </a:spcBef>
              <a:spcAft>
                <a:spcPts val="150"/>
              </a:spcAft>
              <a:buClr>
                <a:schemeClr val="dk2"/>
              </a:buClr>
              <a:buSzPts val="1800"/>
              <a:buChar char="■"/>
              <a:defRPr/>
            </a:lvl9pPr>
          </a:lstStyle>
          <a:p>
            <a:endParaRPr/>
          </a:p>
        </p:txBody>
      </p:sp>
      <p:sp>
        <p:nvSpPr>
          <p:cNvPr id="104" name="Google Shape;104;p26"/>
          <p:cNvSpPr txBox="1">
            <a:spLocks noGrp="1"/>
          </p:cNvSpPr>
          <p:nvPr>
            <p:ph type="dt" idx="10"/>
          </p:nvPr>
        </p:nvSpPr>
        <p:spPr>
          <a:xfrm>
            <a:off x="1042987" y="4840039"/>
            <a:ext cx="903429"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6"/>
          <p:cNvSpPr txBox="1">
            <a:spLocks noGrp="1"/>
          </p:cNvSpPr>
          <p:nvPr>
            <p:ph type="ftr" idx="11"/>
          </p:nvPr>
        </p:nvSpPr>
        <p:spPr>
          <a:xfrm>
            <a:off x="2170173" y="4840039"/>
            <a:ext cx="4710623"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6"/>
          <p:cNvSpPr txBox="1">
            <a:spLocks noGrp="1"/>
          </p:cNvSpPr>
          <p:nvPr>
            <p:ph type="sldNum" idx="12"/>
          </p:nvPr>
        </p:nvSpPr>
        <p:spPr>
          <a:xfrm>
            <a:off x="7104552" y="4840039"/>
            <a:ext cx="1197219" cy="303461"/>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2"/>
              </a:buClr>
              <a:buSzPts val="900"/>
              <a:buFont typeface="Libre Franklin"/>
              <a:buNone/>
              <a:defRPr/>
            </a:lvl1pPr>
            <a:lvl2pPr marL="0" lvl="1" indent="0" algn="r">
              <a:spcBef>
                <a:spcPts val="0"/>
              </a:spcBef>
              <a:spcAft>
                <a:spcPts val="0"/>
              </a:spcAft>
              <a:buClr>
                <a:schemeClr val="dk2"/>
              </a:buClr>
              <a:buSzPts val="900"/>
              <a:buFont typeface="Libre Franklin"/>
              <a:buNone/>
              <a:defRPr/>
            </a:lvl2pPr>
            <a:lvl3pPr marL="0" lvl="2" indent="0" algn="r">
              <a:spcBef>
                <a:spcPts val="0"/>
              </a:spcBef>
              <a:spcAft>
                <a:spcPts val="0"/>
              </a:spcAft>
              <a:buClr>
                <a:schemeClr val="dk2"/>
              </a:buClr>
              <a:buSzPts val="900"/>
              <a:buFont typeface="Libre Franklin"/>
              <a:buNone/>
              <a:defRPr/>
            </a:lvl3pPr>
            <a:lvl4pPr marL="0" lvl="3" indent="0" algn="r">
              <a:spcBef>
                <a:spcPts val="0"/>
              </a:spcBef>
              <a:spcAft>
                <a:spcPts val="0"/>
              </a:spcAft>
              <a:buClr>
                <a:schemeClr val="dk2"/>
              </a:buClr>
              <a:buSzPts val="900"/>
              <a:buFont typeface="Libre Franklin"/>
              <a:buNone/>
              <a:defRPr/>
            </a:lvl4pPr>
            <a:lvl5pPr marL="0" lvl="4" indent="0" algn="r">
              <a:spcBef>
                <a:spcPts val="0"/>
              </a:spcBef>
              <a:spcAft>
                <a:spcPts val="0"/>
              </a:spcAft>
              <a:buClr>
                <a:schemeClr val="dk2"/>
              </a:buClr>
              <a:buSzPts val="900"/>
              <a:buFont typeface="Libre Franklin"/>
              <a:buNone/>
              <a:defRPr/>
            </a:lvl5pPr>
            <a:lvl6pPr marL="0" lvl="5" indent="0" algn="r">
              <a:spcBef>
                <a:spcPts val="0"/>
              </a:spcBef>
              <a:spcAft>
                <a:spcPts val="0"/>
              </a:spcAft>
              <a:buClr>
                <a:schemeClr val="dk2"/>
              </a:buClr>
              <a:buSzPts val="900"/>
              <a:buFont typeface="Libre Franklin"/>
              <a:buNone/>
              <a:defRPr/>
            </a:lvl6pPr>
            <a:lvl7pPr marL="0" lvl="6" indent="0" algn="r">
              <a:spcBef>
                <a:spcPts val="0"/>
              </a:spcBef>
              <a:spcAft>
                <a:spcPts val="0"/>
              </a:spcAft>
              <a:buClr>
                <a:schemeClr val="dk2"/>
              </a:buClr>
              <a:buSzPts val="900"/>
              <a:buFont typeface="Libre Franklin"/>
              <a:buNone/>
              <a:defRPr/>
            </a:lvl7pPr>
            <a:lvl8pPr marL="0" lvl="7" indent="0" algn="r">
              <a:spcBef>
                <a:spcPts val="0"/>
              </a:spcBef>
              <a:spcAft>
                <a:spcPts val="0"/>
              </a:spcAft>
              <a:buClr>
                <a:schemeClr val="dk2"/>
              </a:buClr>
              <a:buSzPts val="900"/>
              <a:buFont typeface="Libre Franklin"/>
              <a:buNone/>
              <a:defRPr/>
            </a:lvl8pPr>
            <a:lvl9pPr marL="0" lvl="8" indent="0" algn="r">
              <a:spcBef>
                <a:spcPts val="0"/>
              </a:spcBef>
              <a:spcAft>
                <a:spcPts val="0"/>
              </a:spcAft>
              <a:buClr>
                <a:schemeClr val="dk2"/>
              </a:buClr>
              <a:buSzPts val="900"/>
              <a:buFont typeface="Libre Franklin"/>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rot="5400000">
            <a:off x="5818367" y="1847171"/>
            <a:ext cx="3932433" cy="1174325"/>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7"/>
          <p:cNvSpPr txBox="1">
            <a:spLocks noGrp="1"/>
          </p:cNvSpPr>
          <p:nvPr>
            <p:ph type="body" idx="1"/>
          </p:nvPr>
        </p:nvSpPr>
        <p:spPr>
          <a:xfrm rot="5400000">
            <a:off x="2129849" y="-633032"/>
            <a:ext cx="3932433" cy="6134731"/>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750"/>
              </a:spcBef>
              <a:spcAft>
                <a:spcPts val="0"/>
              </a:spcAft>
              <a:buClr>
                <a:schemeClr val="dk2"/>
              </a:buClr>
              <a:buSzPts val="1800"/>
              <a:buChar char="■"/>
              <a:defRPr/>
            </a:lvl1pPr>
            <a:lvl2pPr marL="914400" lvl="1" indent="-342900" algn="l">
              <a:lnSpc>
                <a:spcPct val="94000"/>
              </a:lnSpc>
              <a:spcBef>
                <a:spcPts val="375"/>
              </a:spcBef>
              <a:spcAft>
                <a:spcPts val="0"/>
              </a:spcAft>
              <a:buClr>
                <a:schemeClr val="dk2"/>
              </a:buClr>
              <a:buSzPts val="1800"/>
              <a:buChar char="–"/>
              <a:defRPr/>
            </a:lvl2pPr>
            <a:lvl3pPr marL="1371600" lvl="2" indent="-342900" algn="l">
              <a:lnSpc>
                <a:spcPct val="94000"/>
              </a:lnSpc>
              <a:spcBef>
                <a:spcPts val="375"/>
              </a:spcBef>
              <a:spcAft>
                <a:spcPts val="0"/>
              </a:spcAft>
              <a:buClr>
                <a:schemeClr val="dk2"/>
              </a:buClr>
              <a:buSzPts val="1800"/>
              <a:buChar char="■"/>
              <a:defRPr/>
            </a:lvl3pPr>
            <a:lvl4pPr marL="1828800" lvl="3" indent="-342900" algn="l">
              <a:lnSpc>
                <a:spcPct val="94000"/>
              </a:lnSpc>
              <a:spcBef>
                <a:spcPts val="375"/>
              </a:spcBef>
              <a:spcAft>
                <a:spcPts val="0"/>
              </a:spcAft>
              <a:buClr>
                <a:schemeClr val="dk2"/>
              </a:buClr>
              <a:buSzPts val="1800"/>
              <a:buChar char="–"/>
              <a:defRPr/>
            </a:lvl4pPr>
            <a:lvl5pPr marL="2286000" lvl="4" indent="-342900" algn="l">
              <a:lnSpc>
                <a:spcPct val="94000"/>
              </a:lnSpc>
              <a:spcBef>
                <a:spcPts val="375"/>
              </a:spcBef>
              <a:spcAft>
                <a:spcPts val="0"/>
              </a:spcAft>
              <a:buClr>
                <a:schemeClr val="dk2"/>
              </a:buClr>
              <a:buSzPts val="1800"/>
              <a:buChar char="■"/>
              <a:defRPr/>
            </a:lvl5pPr>
            <a:lvl6pPr marL="2743200" lvl="5" indent="-342900" algn="l">
              <a:lnSpc>
                <a:spcPct val="94000"/>
              </a:lnSpc>
              <a:spcBef>
                <a:spcPts val="375"/>
              </a:spcBef>
              <a:spcAft>
                <a:spcPts val="0"/>
              </a:spcAft>
              <a:buClr>
                <a:schemeClr val="dk2"/>
              </a:buClr>
              <a:buSzPts val="1800"/>
              <a:buChar char="–"/>
              <a:defRPr/>
            </a:lvl6pPr>
            <a:lvl7pPr marL="3200400" lvl="6" indent="-342900" algn="l">
              <a:lnSpc>
                <a:spcPct val="94000"/>
              </a:lnSpc>
              <a:spcBef>
                <a:spcPts val="375"/>
              </a:spcBef>
              <a:spcAft>
                <a:spcPts val="0"/>
              </a:spcAft>
              <a:buClr>
                <a:schemeClr val="dk2"/>
              </a:buClr>
              <a:buSzPts val="1800"/>
              <a:buChar char="■"/>
              <a:defRPr/>
            </a:lvl7pPr>
            <a:lvl8pPr marL="3657600" lvl="7" indent="-342900" algn="l">
              <a:lnSpc>
                <a:spcPct val="94000"/>
              </a:lnSpc>
              <a:spcBef>
                <a:spcPts val="375"/>
              </a:spcBef>
              <a:spcAft>
                <a:spcPts val="0"/>
              </a:spcAft>
              <a:buClr>
                <a:schemeClr val="dk2"/>
              </a:buClr>
              <a:buSzPts val="1800"/>
              <a:buChar char="–"/>
              <a:defRPr/>
            </a:lvl8pPr>
            <a:lvl9pPr marL="4114800" lvl="8" indent="-342900" algn="l">
              <a:lnSpc>
                <a:spcPct val="94000"/>
              </a:lnSpc>
              <a:spcBef>
                <a:spcPts val="375"/>
              </a:spcBef>
              <a:spcAft>
                <a:spcPts val="150"/>
              </a:spcAft>
              <a:buClr>
                <a:schemeClr val="dk2"/>
              </a:buClr>
              <a:buSzPts val="1800"/>
              <a:buChar char="■"/>
              <a:defRPr/>
            </a:lvl9pPr>
          </a:lstStyle>
          <a:p>
            <a:endParaRPr/>
          </a:p>
        </p:txBody>
      </p:sp>
      <p:sp>
        <p:nvSpPr>
          <p:cNvPr id="110" name="Google Shape;110;p27"/>
          <p:cNvSpPr txBox="1">
            <a:spLocks noGrp="1"/>
          </p:cNvSpPr>
          <p:nvPr>
            <p:ph type="dt" idx="10"/>
          </p:nvPr>
        </p:nvSpPr>
        <p:spPr>
          <a:xfrm>
            <a:off x="1042987" y="4840039"/>
            <a:ext cx="903429"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7"/>
          <p:cNvSpPr txBox="1">
            <a:spLocks noGrp="1"/>
          </p:cNvSpPr>
          <p:nvPr>
            <p:ph type="ftr" idx="11"/>
          </p:nvPr>
        </p:nvSpPr>
        <p:spPr>
          <a:xfrm>
            <a:off x="2170173" y="4840039"/>
            <a:ext cx="4710623"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7"/>
          <p:cNvSpPr txBox="1">
            <a:spLocks noGrp="1"/>
          </p:cNvSpPr>
          <p:nvPr>
            <p:ph type="sldNum" idx="12"/>
          </p:nvPr>
        </p:nvSpPr>
        <p:spPr>
          <a:xfrm>
            <a:off x="7104552" y="4840039"/>
            <a:ext cx="1197219" cy="303461"/>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2"/>
              </a:buClr>
              <a:buSzPts val="900"/>
              <a:buFont typeface="Libre Franklin"/>
              <a:buNone/>
              <a:defRPr/>
            </a:lvl1pPr>
            <a:lvl2pPr marL="0" lvl="1" indent="0" algn="r">
              <a:spcBef>
                <a:spcPts val="0"/>
              </a:spcBef>
              <a:spcAft>
                <a:spcPts val="0"/>
              </a:spcAft>
              <a:buClr>
                <a:schemeClr val="dk2"/>
              </a:buClr>
              <a:buSzPts val="900"/>
              <a:buFont typeface="Libre Franklin"/>
              <a:buNone/>
              <a:defRPr/>
            </a:lvl2pPr>
            <a:lvl3pPr marL="0" lvl="2" indent="0" algn="r">
              <a:spcBef>
                <a:spcPts val="0"/>
              </a:spcBef>
              <a:spcAft>
                <a:spcPts val="0"/>
              </a:spcAft>
              <a:buClr>
                <a:schemeClr val="dk2"/>
              </a:buClr>
              <a:buSzPts val="900"/>
              <a:buFont typeface="Libre Franklin"/>
              <a:buNone/>
              <a:defRPr/>
            </a:lvl3pPr>
            <a:lvl4pPr marL="0" lvl="3" indent="0" algn="r">
              <a:spcBef>
                <a:spcPts val="0"/>
              </a:spcBef>
              <a:spcAft>
                <a:spcPts val="0"/>
              </a:spcAft>
              <a:buClr>
                <a:schemeClr val="dk2"/>
              </a:buClr>
              <a:buSzPts val="900"/>
              <a:buFont typeface="Libre Franklin"/>
              <a:buNone/>
              <a:defRPr/>
            </a:lvl4pPr>
            <a:lvl5pPr marL="0" lvl="4" indent="0" algn="r">
              <a:spcBef>
                <a:spcPts val="0"/>
              </a:spcBef>
              <a:spcAft>
                <a:spcPts val="0"/>
              </a:spcAft>
              <a:buClr>
                <a:schemeClr val="dk2"/>
              </a:buClr>
              <a:buSzPts val="900"/>
              <a:buFont typeface="Libre Franklin"/>
              <a:buNone/>
              <a:defRPr/>
            </a:lvl5pPr>
            <a:lvl6pPr marL="0" lvl="5" indent="0" algn="r">
              <a:spcBef>
                <a:spcPts val="0"/>
              </a:spcBef>
              <a:spcAft>
                <a:spcPts val="0"/>
              </a:spcAft>
              <a:buClr>
                <a:schemeClr val="dk2"/>
              </a:buClr>
              <a:buSzPts val="900"/>
              <a:buFont typeface="Libre Franklin"/>
              <a:buNone/>
              <a:defRPr/>
            </a:lvl6pPr>
            <a:lvl7pPr marL="0" lvl="6" indent="0" algn="r">
              <a:spcBef>
                <a:spcPts val="0"/>
              </a:spcBef>
              <a:spcAft>
                <a:spcPts val="0"/>
              </a:spcAft>
              <a:buClr>
                <a:schemeClr val="dk2"/>
              </a:buClr>
              <a:buSzPts val="900"/>
              <a:buFont typeface="Libre Franklin"/>
              <a:buNone/>
              <a:defRPr/>
            </a:lvl7pPr>
            <a:lvl8pPr marL="0" lvl="7" indent="0" algn="r">
              <a:spcBef>
                <a:spcPts val="0"/>
              </a:spcBef>
              <a:spcAft>
                <a:spcPts val="0"/>
              </a:spcAft>
              <a:buClr>
                <a:schemeClr val="dk2"/>
              </a:buClr>
              <a:buSzPts val="900"/>
              <a:buFont typeface="Libre Franklin"/>
              <a:buNone/>
              <a:defRPr/>
            </a:lvl8pPr>
            <a:lvl9pPr marL="0" lvl="8" indent="0" algn="r">
              <a:spcBef>
                <a:spcPts val="0"/>
              </a:spcBef>
              <a:spcAft>
                <a:spcPts val="0"/>
              </a:spcAft>
              <a:buClr>
                <a:schemeClr val="dk2"/>
              </a:buClr>
              <a:buSzPts val="900"/>
              <a:buFont typeface="Libre Franklin"/>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89000"/>
              </a:lnSpc>
              <a:spcBef>
                <a:spcPts val="0"/>
              </a:spcBef>
              <a:spcAft>
                <a:spcPts val="0"/>
              </a:spcAft>
              <a:buClr>
                <a:schemeClr val="lt2"/>
              </a:buClr>
              <a:buSzPts val="2800"/>
              <a:buFont typeface="Libre Franklin"/>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94000"/>
              </a:lnSpc>
              <a:spcBef>
                <a:spcPts val="0"/>
              </a:spcBef>
              <a:spcAft>
                <a:spcPts val="0"/>
              </a:spcAft>
              <a:buClr>
                <a:schemeClr val="lt2"/>
              </a:buClr>
              <a:buSzPts val="1800"/>
              <a:buChar char="●"/>
              <a:defRPr/>
            </a:lvl1pPr>
            <a:lvl2pPr marL="914400" lvl="1" indent="-317500" algn="l">
              <a:lnSpc>
                <a:spcPct val="94000"/>
              </a:lnSpc>
              <a:spcBef>
                <a:spcPts val="0"/>
              </a:spcBef>
              <a:spcAft>
                <a:spcPts val="0"/>
              </a:spcAft>
              <a:buClr>
                <a:schemeClr val="lt2"/>
              </a:buClr>
              <a:buSzPts val="1400"/>
              <a:buChar char="○"/>
              <a:defRPr/>
            </a:lvl2pPr>
            <a:lvl3pPr marL="1371600" lvl="2" indent="-317500" algn="l">
              <a:lnSpc>
                <a:spcPct val="94000"/>
              </a:lnSpc>
              <a:spcBef>
                <a:spcPts val="0"/>
              </a:spcBef>
              <a:spcAft>
                <a:spcPts val="0"/>
              </a:spcAft>
              <a:buClr>
                <a:schemeClr val="lt2"/>
              </a:buClr>
              <a:buSzPts val="1400"/>
              <a:buChar char="■"/>
              <a:defRPr/>
            </a:lvl3pPr>
            <a:lvl4pPr marL="1828800" lvl="3" indent="-317500" algn="l">
              <a:lnSpc>
                <a:spcPct val="94000"/>
              </a:lnSpc>
              <a:spcBef>
                <a:spcPts val="0"/>
              </a:spcBef>
              <a:spcAft>
                <a:spcPts val="0"/>
              </a:spcAft>
              <a:buClr>
                <a:schemeClr val="lt2"/>
              </a:buClr>
              <a:buSzPts val="1400"/>
              <a:buChar char="●"/>
              <a:defRPr/>
            </a:lvl4pPr>
            <a:lvl5pPr marL="2286000" lvl="4" indent="-317500" algn="l">
              <a:lnSpc>
                <a:spcPct val="94000"/>
              </a:lnSpc>
              <a:spcBef>
                <a:spcPts val="0"/>
              </a:spcBef>
              <a:spcAft>
                <a:spcPts val="0"/>
              </a:spcAft>
              <a:buClr>
                <a:schemeClr val="lt2"/>
              </a:buClr>
              <a:buSzPts val="1400"/>
              <a:buChar char="○"/>
              <a:defRPr/>
            </a:lvl5pPr>
            <a:lvl6pPr marL="2743200" lvl="5" indent="-317500" algn="l">
              <a:lnSpc>
                <a:spcPct val="94000"/>
              </a:lnSpc>
              <a:spcBef>
                <a:spcPts val="0"/>
              </a:spcBef>
              <a:spcAft>
                <a:spcPts val="0"/>
              </a:spcAft>
              <a:buClr>
                <a:schemeClr val="lt2"/>
              </a:buClr>
              <a:buSzPts val="1400"/>
              <a:buChar char="■"/>
              <a:defRPr/>
            </a:lvl6pPr>
            <a:lvl7pPr marL="3200400" lvl="6" indent="-317500" algn="l">
              <a:lnSpc>
                <a:spcPct val="94000"/>
              </a:lnSpc>
              <a:spcBef>
                <a:spcPts val="0"/>
              </a:spcBef>
              <a:spcAft>
                <a:spcPts val="0"/>
              </a:spcAft>
              <a:buClr>
                <a:schemeClr val="lt2"/>
              </a:buClr>
              <a:buSzPts val="1400"/>
              <a:buChar char="●"/>
              <a:defRPr/>
            </a:lvl7pPr>
            <a:lvl8pPr marL="3657600" lvl="7" indent="-317500" algn="l">
              <a:lnSpc>
                <a:spcPct val="94000"/>
              </a:lnSpc>
              <a:spcBef>
                <a:spcPts val="0"/>
              </a:spcBef>
              <a:spcAft>
                <a:spcPts val="0"/>
              </a:spcAft>
              <a:buClr>
                <a:schemeClr val="lt2"/>
              </a:buClr>
              <a:buSzPts val="1400"/>
              <a:buChar char="○"/>
              <a:defRPr/>
            </a:lvl8pPr>
            <a:lvl9pPr marL="4114800" lvl="8" indent="-317500" algn="l">
              <a:lnSpc>
                <a:spcPct val="94000"/>
              </a:lnSpc>
              <a:spcBef>
                <a:spcPts val="0"/>
              </a:spcBef>
              <a:spcAft>
                <a:spcPts val="0"/>
              </a:spcAft>
              <a:buClr>
                <a:schemeClr val="lt2"/>
              </a:buClr>
              <a:buSzPts val="1400"/>
              <a:buChar char="■"/>
              <a:defRPr/>
            </a:lvl9pPr>
          </a:lstStyle>
          <a:p>
            <a:endParaRPr/>
          </a:p>
        </p:txBody>
      </p:sp>
      <p:sp>
        <p:nvSpPr>
          <p:cNvPr id="24" name="Google Shape;2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1pPr>
            <a:lvl2pPr marL="0" marR="0" lvl="1"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2pPr>
            <a:lvl3pPr marL="0" marR="0" lvl="2"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3pPr>
            <a:lvl4pPr marL="0" marR="0" lvl="3"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4pPr>
            <a:lvl5pPr marL="0" marR="0" lvl="4"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5pPr>
            <a:lvl6pPr marL="0" marR="0" lvl="5"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6pPr>
            <a:lvl7pPr marL="0" marR="0" lvl="6"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7pPr>
            <a:lvl8pPr marL="0" marR="0" lvl="7"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8pPr>
            <a:lvl9pPr marL="0" marR="0" lvl="8" indent="0" algn="r">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89000"/>
              </a:lnSpc>
              <a:spcBef>
                <a:spcPts val="0"/>
              </a:spcBef>
              <a:spcAft>
                <a:spcPts val="0"/>
              </a:spcAft>
              <a:buClr>
                <a:schemeClr val="dk2"/>
              </a:buClr>
              <a:buSzPts val="2800"/>
              <a:buFont typeface="Libre Franklin"/>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94000"/>
              </a:lnSpc>
              <a:spcBef>
                <a:spcPts val="0"/>
              </a:spcBef>
              <a:spcAft>
                <a:spcPts val="0"/>
              </a:spcAft>
              <a:buClr>
                <a:schemeClr val="dk2"/>
              </a:buClr>
              <a:buSzPts val="1800"/>
              <a:buChar char="●"/>
              <a:defRPr/>
            </a:lvl1pPr>
            <a:lvl2pPr marL="914400" lvl="1" indent="-317500" algn="l">
              <a:lnSpc>
                <a:spcPct val="94000"/>
              </a:lnSpc>
              <a:spcBef>
                <a:spcPts val="0"/>
              </a:spcBef>
              <a:spcAft>
                <a:spcPts val="0"/>
              </a:spcAft>
              <a:buClr>
                <a:schemeClr val="dk2"/>
              </a:buClr>
              <a:buSzPts val="1400"/>
              <a:buChar char="○"/>
              <a:defRPr/>
            </a:lvl2pPr>
            <a:lvl3pPr marL="1371600" lvl="2" indent="-317500" algn="l">
              <a:lnSpc>
                <a:spcPct val="94000"/>
              </a:lnSpc>
              <a:spcBef>
                <a:spcPts val="0"/>
              </a:spcBef>
              <a:spcAft>
                <a:spcPts val="0"/>
              </a:spcAft>
              <a:buClr>
                <a:schemeClr val="dk2"/>
              </a:buClr>
              <a:buSzPts val="1400"/>
              <a:buChar char="■"/>
              <a:defRPr/>
            </a:lvl3pPr>
            <a:lvl4pPr marL="1828800" lvl="3" indent="-317500" algn="l">
              <a:lnSpc>
                <a:spcPct val="94000"/>
              </a:lnSpc>
              <a:spcBef>
                <a:spcPts val="0"/>
              </a:spcBef>
              <a:spcAft>
                <a:spcPts val="0"/>
              </a:spcAft>
              <a:buClr>
                <a:schemeClr val="dk2"/>
              </a:buClr>
              <a:buSzPts val="1400"/>
              <a:buChar char="●"/>
              <a:defRPr/>
            </a:lvl4pPr>
            <a:lvl5pPr marL="2286000" lvl="4" indent="-317500" algn="l">
              <a:lnSpc>
                <a:spcPct val="94000"/>
              </a:lnSpc>
              <a:spcBef>
                <a:spcPts val="0"/>
              </a:spcBef>
              <a:spcAft>
                <a:spcPts val="0"/>
              </a:spcAft>
              <a:buClr>
                <a:schemeClr val="dk2"/>
              </a:buClr>
              <a:buSzPts val="1400"/>
              <a:buChar char="○"/>
              <a:defRPr/>
            </a:lvl5pPr>
            <a:lvl6pPr marL="2743200" lvl="5" indent="-317500" algn="l">
              <a:lnSpc>
                <a:spcPct val="94000"/>
              </a:lnSpc>
              <a:spcBef>
                <a:spcPts val="0"/>
              </a:spcBef>
              <a:spcAft>
                <a:spcPts val="0"/>
              </a:spcAft>
              <a:buClr>
                <a:schemeClr val="dk2"/>
              </a:buClr>
              <a:buSzPts val="1400"/>
              <a:buChar char="■"/>
              <a:defRPr/>
            </a:lvl6pPr>
            <a:lvl7pPr marL="3200400" lvl="6" indent="-317500" algn="l">
              <a:lnSpc>
                <a:spcPct val="94000"/>
              </a:lnSpc>
              <a:spcBef>
                <a:spcPts val="0"/>
              </a:spcBef>
              <a:spcAft>
                <a:spcPts val="0"/>
              </a:spcAft>
              <a:buClr>
                <a:schemeClr val="dk2"/>
              </a:buClr>
              <a:buSzPts val="1400"/>
              <a:buChar char="●"/>
              <a:defRPr/>
            </a:lvl7pPr>
            <a:lvl8pPr marL="3657600" lvl="7" indent="-317500" algn="l">
              <a:lnSpc>
                <a:spcPct val="94000"/>
              </a:lnSpc>
              <a:spcBef>
                <a:spcPts val="0"/>
              </a:spcBef>
              <a:spcAft>
                <a:spcPts val="0"/>
              </a:spcAft>
              <a:buClr>
                <a:schemeClr val="dk2"/>
              </a:buClr>
              <a:buSzPts val="1400"/>
              <a:buChar char="○"/>
              <a:defRPr/>
            </a:lvl8pPr>
            <a:lvl9pPr marL="4114800" lvl="8" indent="-317500" algn="l">
              <a:lnSpc>
                <a:spcPct val="94000"/>
              </a:lnSpc>
              <a:spcBef>
                <a:spcPts val="0"/>
              </a:spcBef>
              <a:spcAft>
                <a:spcPts val="0"/>
              </a:spcAft>
              <a:buClr>
                <a:schemeClr val="dk2"/>
              </a:buClr>
              <a:buSzPts val="1400"/>
              <a:buChar char="■"/>
              <a:defRPr/>
            </a:lvl9pPr>
          </a:lstStyle>
          <a:p>
            <a:endParaRPr/>
          </a:p>
        </p:txBody>
      </p:sp>
      <p:sp>
        <p:nvSpPr>
          <p:cNvPr id="35" name="Google Shape;3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1pPr>
            <a:lvl2pPr marL="0" marR="0" lvl="1"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2pPr>
            <a:lvl3pPr marL="0" marR="0" lvl="2"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3pPr>
            <a:lvl4pPr marL="0" marR="0" lvl="3"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4pPr>
            <a:lvl5pPr marL="0" marR="0" lvl="4"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5pPr>
            <a:lvl6pPr marL="0" marR="0" lvl="5"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6pPr>
            <a:lvl7pPr marL="0" marR="0" lvl="6"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7pPr>
            <a:lvl8pPr marL="0" marR="0" lvl="7"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8pPr>
            <a:lvl9pPr marL="0" marR="0" lvl="8"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1028700" y="514350"/>
            <a:ext cx="7200900" cy="1114425"/>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1028700" y="1714500"/>
            <a:ext cx="3335840" cy="2686051"/>
          </a:xfrm>
          <a:prstGeom prst="rect">
            <a:avLst/>
          </a:prstGeom>
          <a:noFill/>
          <a:ln>
            <a:noFill/>
          </a:ln>
        </p:spPr>
        <p:txBody>
          <a:bodyPr spcFirstLastPara="1" wrap="square" lIns="91425" tIns="45700" rIns="91425" bIns="45700" anchor="t" anchorCtr="0">
            <a:normAutofit/>
          </a:bodyPr>
          <a:lstStyle>
            <a:lvl1pPr marL="457200" lvl="0" indent="-323850" algn="l">
              <a:lnSpc>
                <a:spcPct val="94000"/>
              </a:lnSpc>
              <a:spcBef>
                <a:spcPts val="750"/>
              </a:spcBef>
              <a:spcAft>
                <a:spcPts val="0"/>
              </a:spcAft>
              <a:buClr>
                <a:schemeClr val="dk2"/>
              </a:buClr>
              <a:buSzPts val="1500"/>
              <a:buChar char="■"/>
              <a:defRPr>
                <a:solidFill>
                  <a:schemeClr val="dk2"/>
                </a:solidFill>
              </a:defRPr>
            </a:lvl1pPr>
            <a:lvl2pPr marL="914400" lvl="1" indent="-323850" algn="l">
              <a:lnSpc>
                <a:spcPct val="94000"/>
              </a:lnSpc>
              <a:spcBef>
                <a:spcPts val="375"/>
              </a:spcBef>
              <a:spcAft>
                <a:spcPts val="0"/>
              </a:spcAft>
              <a:buClr>
                <a:schemeClr val="dk2"/>
              </a:buClr>
              <a:buSzPts val="1500"/>
              <a:buChar char="–"/>
              <a:defRPr>
                <a:solidFill>
                  <a:schemeClr val="dk2"/>
                </a:solidFill>
              </a:defRPr>
            </a:lvl2pPr>
            <a:lvl3pPr marL="1371600" lvl="2" indent="-314325" algn="l">
              <a:lnSpc>
                <a:spcPct val="94000"/>
              </a:lnSpc>
              <a:spcBef>
                <a:spcPts val="375"/>
              </a:spcBef>
              <a:spcAft>
                <a:spcPts val="0"/>
              </a:spcAft>
              <a:buClr>
                <a:schemeClr val="dk2"/>
              </a:buClr>
              <a:buSzPts val="1350"/>
              <a:buChar char="■"/>
              <a:defRPr>
                <a:solidFill>
                  <a:schemeClr val="dk2"/>
                </a:solidFill>
              </a:defRPr>
            </a:lvl3pPr>
            <a:lvl4pPr marL="1828800" lvl="3" indent="-314325" algn="l">
              <a:lnSpc>
                <a:spcPct val="94000"/>
              </a:lnSpc>
              <a:spcBef>
                <a:spcPts val="375"/>
              </a:spcBef>
              <a:spcAft>
                <a:spcPts val="0"/>
              </a:spcAft>
              <a:buClr>
                <a:schemeClr val="dk2"/>
              </a:buClr>
              <a:buSzPts val="1350"/>
              <a:buChar char="–"/>
              <a:defRPr>
                <a:solidFill>
                  <a:schemeClr val="dk2"/>
                </a:solidFill>
              </a:defRPr>
            </a:lvl4pPr>
            <a:lvl5pPr marL="2286000" lvl="4" indent="-304800" algn="l">
              <a:lnSpc>
                <a:spcPct val="94000"/>
              </a:lnSpc>
              <a:spcBef>
                <a:spcPts val="375"/>
              </a:spcBef>
              <a:spcAft>
                <a:spcPts val="0"/>
              </a:spcAft>
              <a:buClr>
                <a:schemeClr val="dk2"/>
              </a:buClr>
              <a:buSzPts val="1200"/>
              <a:buChar char="■"/>
              <a:defRPr>
                <a:solidFill>
                  <a:schemeClr val="dk2"/>
                </a:solidFill>
              </a:defRPr>
            </a:lvl5pPr>
            <a:lvl6pPr marL="2743200" lvl="5" indent="-342900" algn="l">
              <a:lnSpc>
                <a:spcPct val="94000"/>
              </a:lnSpc>
              <a:spcBef>
                <a:spcPts val="375"/>
              </a:spcBef>
              <a:spcAft>
                <a:spcPts val="0"/>
              </a:spcAft>
              <a:buClr>
                <a:schemeClr val="dk2"/>
              </a:buClr>
              <a:buSzPts val="1800"/>
              <a:buChar char="–"/>
              <a:defRPr/>
            </a:lvl6pPr>
            <a:lvl7pPr marL="3200400" lvl="6" indent="-342900" algn="l">
              <a:lnSpc>
                <a:spcPct val="94000"/>
              </a:lnSpc>
              <a:spcBef>
                <a:spcPts val="375"/>
              </a:spcBef>
              <a:spcAft>
                <a:spcPts val="0"/>
              </a:spcAft>
              <a:buClr>
                <a:schemeClr val="dk2"/>
              </a:buClr>
              <a:buSzPts val="1800"/>
              <a:buChar char="■"/>
              <a:defRPr/>
            </a:lvl7pPr>
            <a:lvl8pPr marL="3657600" lvl="7" indent="-342900" algn="l">
              <a:lnSpc>
                <a:spcPct val="94000"/>
              </a:lnSpc>
              <a:spcBef>
                <a:spcPts val="375"/>
              </a:spcBef>
              <a:spcAft>
                <a:spcPts val="0"/>
              </a:spcAft>
              <a:buClr>
                <a:schemeClr val="dk2"/>
              </a:buClr>
              <a:buSzPts val="1800"/>
              <a:buChar char="–"/>
              <a:defRPr/>
            </a:lvl8pPr>
            <a:lvl9pPr marL="4114800" lvl="8" indent="-342900" algn="l">
              <a:lnSpc>
                <a:spcPct val="94000"/>
              </a:lnSpc>
              <a:spcBef>
                <a:spcPts val="375"/>
              </a:spcBef>
              <a:spcAft>
                <a:spcPts val="150"/>
              </a:spcAft>
              <a:buClr>
                <a:schemeClr val="dk2"/>
              </a:buClr>
              <a:buSzPts val="1800"/>
              <a:buChar char="■"/>
              <a:defRPr/>
            </a:lvl9pPr>
          </a:lstStyle>
          <a:p>
            <a:endParaRPr/>
          </a:p>
        </p:txBody>
      </p:sp>
      <p:sp>
        <p:nvSpPr>
          <p:cNvPr id="39" name="Google Shape;39;p18"/>
          <p:cNvSpPr txBox="1">
            <a:spLocks noGrp="1"/>
          </p:cNvSpPr>
          <p:nvPr>
            <p:ph type="body" idx="2"/>
          </p:nvPr>
        </p:nvSpPr>
        <p:spPr>
          <a:xfrm>
            <a:off x="4894052" y="1714500"/>
            <a:ext cx="3335840" cy="2686051"/>
          </a:xfrm>
          <a:prstGeom prst="rect">
            <a:avLst/>
          </a:prstGeom>
          <a:noFill/>
          <a:ln>
            <a:noFill/>
          </a:ln>
        </p:spPr>
        <p:txBody>
          <a:bodyPr spcFirstLastPara="1" wrap="square" lIns="91425" tIns="45700" rIns="91425" bIns="45700" anchor="t" anchorCtr="0">
            <a:normAutofit/>
          </a:bodyPr>
          <a:lstStyle>
            <a:lvl1pPr marL="457200" lvl="0" indent="-323850" algn="l">
              <a:lnSpc>
                <a:spcPct val="94000"/>
              </a:lnSpc>
              <a:spcBef>
                <a:spcPts val="750"/>
              </a:spcBef>
              <a:spcAft>
                <a:spcPts val="0"/>
              </a:spcAft>
              <a:buClr>
                <a:schemeClr val="dk2"/>
              </a:buClr>
              <a:buSzPts val="1500"/>
              <a:buChar char="■"/>
              <a:defRPr>
                <a:solidFill>
                  <a:schemeClr val="dk2"/>
                </a:solidFill>
              </a:defRPr>
            </a:lvl1pPr>
            <a:lvl2pPr marL="914400" lvl="1" indent="-323850" algn="l">
              <a:lnSpc>
                <a:spcPct val="94000"/>
              </a:lnSpc>
              <a:spcBef>
                <a:spcPts val="375"/>
              </a:spcBef>
              <a:spcAft>
                <a:spcPts val="0"/>
              </a:spcAft>
              <a:buClr>
                <a:schemeClr val="dk2"/>
              </a:buClr>
              <a:buSzPts val="1500"/>
              <a:buChar char="–"/>
              <a:defRPr>
                <a:solidFill>
                  <a:schemeClr val="dk2"/>
                </a:solidFill>
              </a:defRPr>
            </a:lvl2pPr>
            <a:lvl3pPr marL="1371600" lvl="2" indent="-314325" algn="l">
              <a:lnSpc>
                <a:spcPct val="94000"/>
              </a:lnSpc>
              <a:spcBef>
                <a:spcPts val="375"/>
              </a:spcBef>
              <a:spcAft>
                <a:spcPts val="0"/>
              </a:spcAft>
              <a:buClr>
                <a:schemeClr val="dk2"/>
              </a:buClr>
              <a:buSzPts val="1350"/>
              <a:buChar char="■"/>
              <a:defRPr>
                <a:solidFill>
                  <a:schemeClr val="dk2"/>
                </a:solidFill>
              </a:defRPr>
            </a:lvl3pPr>
            <a:lvl4pPr marL="1828800" lvl="3" indent="-314325" algn="l">
              <a:lnSpc>
                <a:spcPct val="94000"/>
              </a:lnSpc>
              <a:spcBef>
                <a:spcPts val="375"/>
              </a:spcBef>
              <a:spcAft>
                <a:spcPts val="0"/>
              </a:spcAft>
              <a:buClr>
                <a:schemeClr val="dk2"/>
              </a:buClr>
              <a:buSzPts val="1350"/>
              <a:buChar char="–"/>
              <a:defRPr>
                <a:solidFill>
                  <a:schemeClr val="dk2"/>
                </a:solidFill>
              </a:defRPr>
            </a:lvl4pPr>
            <a:lvl5pPr marL="2286000" lvl="4" indent="-304800" algn="l">
              <a:lnSpc>
                <a:spcPct val="94000"/>
              </a:lnSpc>
              <a:spcBef>
                <a:spcPts val="375"/>
              </a:spcBef>
              <a:spcAft>
                <a:spcPts val="0"/>
              </a:spcAft>
              <a:buClr>
                <a:schemeClr val="dk2"/>
              </a:buClr>
              <a:buSzPts val="1200"/>
              <a:buChar char="■"/>
              <a:defRPr>
                <a:solidFill>
                  <a:schemeClr val="dk2"/>
                </a:solidFill>
              </a:defRPr>
            </a:lvl5pPr>
            <a:lvl6pPr marL="2743200" lvl="5" indent="-342900" algn="l">
              <a:lnSpc>
                <a:spcPct val="94000"/>
              </a:lnSpc>
              <a:spcBef>
                <a:spcPts val="375"/>
              </a:spcBef>
              <a:spcAft>
                <a:spcPts val="0"/>
              </a:spcAft>
              <a:buClr>
                <a:schemeClr val="dk2"/>
              </a:buClr>
              <a:buSzPts val="1800"/>
              <a:buChar char="–"/>
              <a:defRPr/>
            </a:lvl6pPr>
            <a:lvl7pPr marL="3200400" lvl="6" indent="-342900" algn="l">
              <a:lnSpc>
                <a:spcPct val="94000"/>
              </a:lnSpc>
              <a:spcBef>
                <a:spcPts val="375"/>
              </a:spcBef>
              <a:spcAft>
                <a:spcPts val="0"/>
              </a:spcAft>
              <a:buClr>
                <a:schemeClr val="dk2"/>
              </a:buClr>
              <a:buSzPts val="1800"/>
              <a:buChar char="■"/>
              <a:defRPr/>
            </a:lvl7pPr>
            <a:lvl8pPr marL="3657600" lvl="7" indent="-342900" algn="l">
              <a:lnSpc>
                <a:spcPct val="94000"/>
              </a:lnSpc>
              <a:spcBef>
                <a:spcPts val="375"/>
              </a:spcBef>
              <a:spcAft>
                <a:spcPts val="0"/>
              </a:spcAft>
              <a:buClr>
                <a:schemeClr val="dk2"/>
              </a:buClr>
              <a:buSzPts val="1800"/>
              <a:buChar char="–"/>
              <a:defRPr/>
            </a:lvl8pPr>
            <a:lvl9pPr marL="4114800" lvl="8" indent="-342900" algn="l">
              <a:lnSpc>
                <a:spcPct val="94000"/>
              </a:lnSpc>
              <a:spcBef>
                <a:spcPts val="375"/>
              </a:spcBef>
              <a:spcAft>
                <a:spcPts val="150"/>
              </a:spcAft>
              <a:buClr>
                <a:schemeClr val="dk2"/>
              </a:buClr>
              <a:buSzPts val="1800"/>
              <a:buChar char="■"/>
              <a:defRPr/>
            </a:lvl9pPr>
          </a:lstStyle>
          <a:p>
            <a:endParaRPr/>
          </a:p>
        </p:txBody>
      </p:sp>
      <p:sp>
        <p:nvSpPr>
          <p:cNvPr id="40" name="Google Shape;40;p18"/>
          <p:cNvSpPr txBox="1">
            <a:spLocks noGrp="1"/>
          </p:cNvSpPr>
          <p:nvPr>
            <p:ph type="dt" idx="10"/>
          </p:nvPr>
        </p:nvSpPr>
        <p:spPr>
          <a:xfrm>
            <a:off x="1042987" y="4840039"/>
            <a:ext cx="903429"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ftr" idx="11"/>
          </p:nvPr>
        </p:nvSpPr>
        <p:spPr>
          <a:xfrm>
            <a:off x="2170173" y="4840039"/>
            <a:ext cx="4710623"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sldNum" idx="12"/>
          </p:nvPr>
        </p:nvSpPr>
        <p:spPr>
          <a:xfrm>
            <a:off x="7104552" y="4840039"/>
            <a:ext cx="1197219" cy="303461"/>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2"/>
              </a:buClr>
              <a:buSzPts val="900"/>
              <a:buFont typeface="Libre Franklin"/>
              <a:buNone/>
              <a:defRPr/>
            </a:lvl1pPr>
            <a:lvl2pPr marL="0" lvl="1" indent="0" algn="r">
              <a:spcBef>
                <a:spcPts val="0"/>
              </a:spcBef>
              <a:spcAft>
                <a:spcPts val="0"/>
              </a:spcAft>
              <a:buClr>
                <a:schemeClr val="dk2"/>
              </a:buClr>
              <a:buSzPts val="900"/>
              <a:buFont typeface="Libre Franklin"/>
              <a:buNone/>
              <a:defRPr/>
            </a:lvl2pPr>
            <a:lvl3pPr marL="0" lvl="2" indent="0" algn="r">
              <a:spcBef>
                <a:spcPts val="0"/>
              </a:spcBef>
              <a:spcAft>
                <a:spcPts val="0"/>
              </a:spcAft>
              <a:buClr>
                <a:schemeClr val="dk2"/>
              </a:buClr>
              <a:buSzPts val="900"/>
              <a:buFont typeface="Libre Franklin"/>
              <a:buNone/>
              <a:defRPr/>
            </a:lvl3pPr>
            <a:lvl4pPr marL="0" lvl="3" indent="0" algn="r">
              <a:spcBef>
                <a:spcPts val="0"/>
              </a:spcBef>
              <a:spcAft>
                <a:spcPts val="0"/>
              </a:spcAft>
              <a:buClr>
                <a:schemeClr val="dk2"/>
              </a:buClr>
              <a:buSzPts val="900"/>
              <a:buFont typeface="Libre Franklin"/>
              <a:buNone/>
              <a:defRPr/>
            </a:lvl4pPr>
            <a:lvl5pPr marL="0" lvl="4" indent="0" algn="r">
              <a:spcBef>
                <a:spcPts val="0"/>
              </a:spcBef>
              <a:spcAft>
                <a:spcPts val="0"/>
              </a:spcAft>
              <a:buClr>
                <a:schemeClr val="dk2"/>
              </a:buClr>
              <a:buSzPts val="900"/>
              <a:buFont typeface="Libre Franklin"/>
              <a:buNone/>
              <a:defRPr/>
            </a:lvl5pPr>
            <a:lvl6pPr marL="0" lvl="5" indent="0" algn="r">
              <a:spcBef>
                <a:spcPts val="0"/>
              </a:spcBef>
              <a:spcAft>
                <a:spcPts val="0"/>
              </a:spcAft>
              <a:buClr>
                <a:schemeClr val="dk2"/>
              </a:buClr>
              <a:buSzPts val="900"/>
              <a:buFont typeface="Libre Franklin"/>
              <a:buNone/>
              <a:defRPr/>
            </a:lvl6pPr>
            <a:lvl7pPr marL="0" lvl="6" indent="0" algn="r">
              <a:spcBef>
                <a:spcPts val="0"/>
              </a:spcBef>
              <a:spcAft>
                <a:spcPts val="0"/>
              </a:spcAft>
              <a:buClr>
                <a:schemeClr val="dk2"/>
              </a:buClr>
              <a:buSzPts val="900"/>
              <a:buFont typeface="Libre Franklin"/>
              <a:buNone/>
              <a:defRPr/>
            </a:lvl7pPr>
            <a:lvl8pPr marL="0" lvl="7" indent="0" algn="r">
              <a:spcBef>
                <a:spcPts val="0"/>
              </a:spcBef>
              <a:spcAft>
                <a:spcPts val="0"/>
              </a:spcAft>
              <a:buClr>
                <a:schemeClr val="dk2"/>
              </a:buClr>
              <a:buSzPts val="900"/>
              <a:buFont typeface="Libre Franklin"/>
              <a:buNone/>
              <a:defRPr/>
            </a:lvl8pPr>
            <a:lvl9pPr marL="0" lvl="8" indent="0" algn="r">
              <a:spcBef>
                <a:spcPts val="0"/>
              </a:spcBef>
              <a:spcAft>
                <a:spcPts val="0"/>
              </a:spcAft>
              <a:buClr>
                <a:schemeClr val="dk2"/>
              </a:buClr>
              <a:buSzPts val="900"/>
              <a:buFont typeface="Libre Franklin"/>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43"/>
        <p:cNvGrpSpPr/>
        <p:nvPr/>
      </p:nvGrpSpPr>
      <p:grpSpPr>
        <a:xfrm>
          <a:off x="0" y="0"/>
          <a:ext cx="0" cy="0"/>
          <a:chOff x="0" y="0"/>
          <a:chExt cx="0" cy="0"/>
        </a:xfrm>
      </p:grpSpPr>
      <p:sp>
        <p:nvSpPr>
          <p:cNvPr id="44" name="Google Shape;44;p14"/>
          <p:cNvSpPr txBox="1">
            <a:spLocks noGrp="1"/>
          </p:cNvSpPr>
          <p:nvPr>
            <p:ph type="ctrTitle"/>
          </p:nvPr>
        </p:nvSpPr>
        <p:spPr>
          <a:xfrm>
            <a:off x="1436346" y="1341340"/>
            <a:ext cx="6270922" cy="1573670"/>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4"/>
          <p:cNvSpPr txBox="1">
            <a:spLocks noGrp="1"/>
          </p:cNvSpPr>
          <p:nvPr>
            <p:ph type="subTitle" idx="1"/>
          </p:nvPr>
        </p:nvSpPr>
        <p:spPr>
          <a:xfrm>
            <a:off x="2009930" y="2967210"/>
            <a:ext cx="5123755" cy="814678"/>
          </a:xfrm>
          <a:prstGeom prst="rect">
            <a:avLst/>
          </a:prstGeom>
          <a:noFill/>
          <a:ln>
            <a:noFill/>
          </a:ln>
        </p:spPr>
        <p:txBody>
          <a:bodyPr spcFirstLastPara="1" wrap="square" lIns="91425" tIns="45700" rIns="91425" bIns="45700" anchor="t" anchorCtr="0">
            <a:normAutofit/>
          </a:bodyPr>
          <a:lstStyle>
            <a:lvl1pPr lvl="0" algn="ctr">
              <a:lnSpc>
                <a:spcPct val="112000"/>
              </a:lnSpc>
              <a:spcBef>
                <a:spcPts val="0"/>
              </a:spcBef>
              <a:spcAft>
                <a:spcPts val="0"/>
              </a:spcAft>
              <a:buClr>
                <a:schemeClr val="dk2"/>
              </a:buClr>
              <a:buSzPts val="1725"/>
              <a:buNone/>
              <a:defRPr sz="1725"/>
            </a:lvl1pPr>
            <a:lvl2pPr lvl="1" algn="ctr">
              <a:lnSpc>
                <a:spcPct val="94000"/>
              </a:lnSpc>
              <a:spcBef>
                <a:spcPts val="375"/>
              </a:spcBef>
              <a:spcAft>
                <a:spcPts val="0"/>
              </a:spcAft>
              <a:buClr>
                <a:schemeClr val="dk2"/>
              </a:buClr>
              <a:buSzPts val="1500"/>
              <a:buNone/>
              <a:defRPr sz="1500"/>
            </a:lvl2pPr>
            <a:lvl3pPr lvl="2" algn="ctr">
              <a:lnSpc>
                <a:spcPct val="94000"/>
              </a:lnSpc>
              <a:spcBef>
                <a:spcPts val="375"/>
              </a:spcBef>
              <a:spcAft>
                <a:spcPts val="0"/>
              </a:spcAft>
              <a:buClr>
                <a:schemeClr val="dk2"/>
              </a:buClr>
              <a:buSzPts val="1350"/>
              <a:buNone/>
              <a:defRPr sz="1350"/>
            </a:lvl3pPr>
            <a:lvl4pPr lvl="3" algn="ctr">
              <a:lnSpc>
                <a:spcPct val="94000"/>
              </a:lnSpc>
              <a:spcBef>
                <a:spcPts val="375"/>
              </a:spcBef>
              <a:spcAft>
                <a:spcPts val="0"/>
              </a:spcAft>
              <a:buClr>
                <a:schemeClr val="dk2"/>
              </a:buClr>
              <a:buSzPts val="1200"/>
              <a:buNone/>
              <a:defRPr sz="1200"/>
            </a:lvl4pPr>
            <a:lvl5pPr lvl="4" algn="ctr">
              <a:lnSpc>
                <a:spcPct val="94000"/>
              </a:lnSpc>
              <a:spcBef>
                <a:spcPts val="375"/>
              </a:spcBef>
              <a:spcAft>
                <a:spcPts val="0"/>
              </a:spcAft>
              <a:buClr>
                <a:schemeClr val="dk2"/>
              </a:buClr>
              <a:buSzPts val="1200"/>
              <a:buNone/>
              <a:defRPr sz="1200"/>
            </a:lvl5pPr>
            <a:lvl6pPr lvl="5" algn="ctr">
              <a:lnSpc>
                <a:spcPct val="94000"/>
              </a:lnSpc>
              <a:spcBef>
                <a:spcPts val="375"/>
              </a:spcBef>
              <a:spcAft>
                <a:spcPts val="0"/>
              </a:spcAft>
              <a:buClr>
                <a:schemeClr val="dk2"/>
              </a:buClr>
              <a:buSzPts val="1200"/>
              <a:buNone/>
              <a:defRPr sz="1200"/>
            </a:lvl6pPr>
            <a:lvl7pPr lvl="6" algn="ctr">
              <a:lnSpc>
                <a:spcPct val="94000"/>
              </a:lnSpc>
              <a:spcBef>
                <a:spcPts val="375"/>
              </a:spcBef>
              <a:spcAft>
                <a:spcPts val="0"/>
              </a:spcAft>
              <a:buClr>
                <a:schemeClr val="dk2"/>
              </a:buClr>
              <a:buSzPts val="1200"/>
              <a:buNone/>
              <a:defRPr sz="1200"/>
            </a:lvl7pPr>
            <a:lvl8pPr lvl="7" algn="ctr">
              <a:lnSpc>
                <a:spcPct val="94000"/>
              </a:lnSpc>
              <a:spcBef>
                <a:spcPts val="375"/>
              </a:spcBef>
              <a:spcAft>
                <a:spcPts val="0"/>
              </a:spcAft>
              <a:buClr>
                <a:schemeClr val="dk2"/>
              </a:buClr>
              <a:buSzPts val="1200"/>
              <a:buNone/>
              <a:defRPr sz="1200"/>
            </a:lvl8pPr>
            <a:lvl9pPr lvl="8" algn="ctr">
              <a:lnSpc>
                <a:spcPct val="94000"/>
              </a:lnSpc>
              <a:spcBef>
                <a:spcPts val="375"/>
              </a:spcBef>
              <a:spcAft>
                <a:spcPts val="150"/>
              </a:spcAft>
              <a:buClr>
                <a:schemeClr val="dk2"/>
              </a:buClr>
              <a:buSzPts val="1200"/>
              <a:buNone/>
              <a:defRPr sz="1200"/>
            </a:lvl9pPr>
          </a:lstStyle>
          <a:p>
            <a:endParaRPr/>
          </a:p>
        </p:txBody>
      </p:sp>
      <p:sp>
        <p:nvSpPr>
          <p:cNvPr id="46" name="Google Shape;46;p14"/>
          <p:cNvSpPr txBox="1">
            <a:spLocks noGrp="1"/>
          </p:cNvSpPr>
          <p:nvPr>
            <p:ph type="dt" idx="10"/>
          </p:nvPr>
        </p:nvSpPr>
        <p:spPr>
          <a:xfrm>
            <a:off x="564644" y="4840039"/>
            <a:ext cx="1205958"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1938041" y="4840039"/>
            <a:ext cx="5267533" cy="3034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7373012" y="4840039"/>
            <a:ext cx="1197219" cy="303461"/>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1pPr>
            <a:lvl2pPr marL="0" marR="0" lvl="1"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2pPr>
            <a:lvl3pPr marL="0" marR="0" lvl="2"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3pPr>
            <a:lvl4pPr marL="0" marR="0" lvl="3"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4pPr>
            <a:lvl5pPr marL="0" marR="0" lvl="4"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5pPr>
            <a:lvl6pPr marL="0" marR="0" lvl="5"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6pPr>
            <a:lvl7pPr marL="0" marR="0" lvl="6"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7pPr>
            <a:lvl8pPr marL="0" marR="0" lvl="7"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8pPr>
            <a:lvl9pPr marL="0" marR="0" lvl="8" indent="0" algn="r">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s-419"/>
              <a:t>‹#›</a:t>
            </a:fld>
            <a:endParaRPr/>
          </a:p>
        </p:txBody>
      </p:sp>
      <p:grpSp>
        <p:nvGrpSpPr>
          <p:cNvPr id="49" name="Google Shape;49;p14"/>
          <p:cNvGrpSpPr/>
          <p:nvPr/>
        </p:nvGrpSpPr>
        <p:grpSpPr>
          <a:xfrm>
            <a:off x="564644" y="558352"/>
            <a:ext cx="8005588" cy="4012253"/>
            <a:chOff x="752858" y="744469"/>
            <a:chExt cx="10674117" cy="5349671"/>
          </a:xfrm>
        </p:grpSpPr>
        <p:sp>
          <p:nvSpPr>
            <p:cNvPr id="50" name="Google Shape;50;p14"/>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51" name="Google Shape;51;p14"/>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
        <p:cNvGrpSpPr/>
        <p:nvPr/>
      </p:nvGrpSpPr>
      <p:grpSpPr>
        <a:xfrm>
          <a:off x="0" y="0"/>
          <a:ext cx="0" cy="0"/>
          <a:chOff x="0" y="0"/>
          <a:chExt cx="0" cy="0"/>
        </a:xfrm>
      </p:grpSpPr>
      <p:sp>
        <p:nvSpPr>
          <p:cNvPr id="53" name="Google Shape;53;p19"/>
          <p:cNvSpPr txBox="1">
            <a:spLocks noGrp="1"/>
          </p:cNvSpPr>
          <p:nvPr>
            <p:ph type="title"/>
          </p:nvPr>
        </p:nvSpPr>
        <p:spPr>
          <a:xfrm>
            <a:off x="1028700" y="514350"/>
            <a:ext cx="7200900" cy="1114425"/>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9"/>
          <p:cNvSpPr txBox="1">
            <a:spLocks noGrp="1"/>
          </p:cNvSpPr>
          <p:nvPr>
            <p:ph type="body" idx="1"/>
          </p:nvPr>
        </p:nvSpPr>
        <p:spPr>
          <a:xfrm>
            <a:off x="1028700" y="1714500"/>
            <a:ext cx="7200900" cy="268605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750"/>
              </a:spcBef>
              <a:spcAft>
                <a:spcPts val="0"/>
              </a:spcAft>
              <a:buClr>
                <a:schemeClr val="dk2"/>
              </a:buClr>
              <a:buSzPts val="1800"/>
              <a:buChar char="■"/>
              <a:defRPr/>
            </a:lvl1pPr>
            <a:lvl2pPr marL="914400" lvl="1" indent="-342900" algn="l">
              <a:lnSpc>
                <a:spcPct val="94000"/>
              </a:lnSpc>
              <a:spcBef>
                <a:spcPts val="375"/>
              </a:spcBef>
              <a:spcAft>
                <a:spcPts val="0"/>
              </a:spcAft>
              <a:buClr>
                <a:schemeClr val="dk2"/>
              </a:buClr>
              <a:buSzPts val="1800"/>
              <a:buChar char="–"/>
              <a:defRPr/>
            </a:lvl2pPr>
            <a:lvl3pPr marL="1371600" lvl="2" indent="-342900" algn="l">
              <a:lnSpc>
                <a:spcPct val="94000"/>
              </a:lnSpc>
              <a:spcBef>
                <a:spcPts val="375"/>
              </a:spcBef>
              <a:spcAft>
                <a:spcPts val="0"/>
              </a:spcAft>
              <a:buClr>
                <a:schemeClr val="dk2"/>
              </a:buClr>
              <a:buSzPts val="1800"/>
              <a:buChar char="■"/>
              <a:defRPr/>
            </a:lvl3pPr>
            <a:lvl4pPr marL="1828800" lvl="3" indent="-342900" algn="l">
              <a:lnSpc>
                <a:spcPct val="94000"/>
              </a:lnSpc>
              <a:spcBef>
                <a:spcPts val="375"/>
              </a:spcBef>
              <a:spcAft>
                <a:spcPts val="0"/>
              </a:spcAft>
              <a:buClr>
                <a:schemeClr val="dk2"/>
              </a:buClr>
              <a:buSzPts val="1800"/>
              <a:buChar char="–"/>
              <a:defRPr/>
            </a:lvl4pPr>
            <a:lvl5pPr marL="2286000" lvl="4" indent="-342900" algn="l">
              <a:lnSpc>
                <a:spcPct val="94000"/>
              </a:lnSpc>
              <a:spcBef>
                <a:spcPts val="375"/>
              </a:spcBef>
              <a:spcAft>
                <a:spcPts val="0"/>
              </a:spcAft>
              <a:buClr>
                <a:schemeClr val="dk2"/>
              </a:buClr>
              <a:buSzPts val="1800"/>
              <a:buChar char="■"/>
              <a:defRPr/>
            </a:lvl5pPr>
            <a:lvl6pPr marL="2743200" lvl="5" indent="-342900" algn="l">
              <a:lnSpc>
                <a:spcPct val="94000"/>
              </a:lnSpc>
              <a:spcBef>
                <a:spcPts val="375"/>
              </a:spcBef>
              <a:spcAft>
                <a:spcPts val="0"/>
              </a:spcAft>
              <a:buClr>
                <a:schemeClr val="dk2"/>
              </a:buClr>
              <a:buSzPts val="1800"/>
              <a:buChar char="–"/>
              <a:defRPr/>
            </a:lvl6pPr>
            <a:lvl7pPr marL="3200400" lvl="6" indent="-342900" algn="l">
              <a:lnSpc>
                <a:spcPct val="94000"/>
              </a:lnSpc>
              <a:spcBef>
                <a:spcPts val="375"/>
              </a:spcBef>
              <a:spcAft>
                <a:spcPts val="0"/>
              </a:spcAft>
              <a:buClr>
                <a:schemeClr val="dk2"/>
              </a:buClr>
              <a:buSzPts val="1800"/>
              <a:buChar char="■"/>
              <a:defRPr/>
            </a:lvl7pPr>
            <a:lvl8pPr marL="3657600" lvl="7" indent="-342900" algn="l">
              <a:lnSpc>
                <a:spcPct val="94000"/>
              </a:lnSpc>
              <a:spcBef>
                <a:spcPts val="375"/>
              </a:spcBef>
              <a:spcAft>
                <a:spcPts val="0"/>
              </a:spcAft>
              <a:buClr>
                <a:schemeClr val="dk2"/>
              </a:buClr>
              <a:buSzPts val="1800"/>
              <a:buChar char="–"/>
              <a:defRPr/>
            </a:lvl8pPr>
            <a:lvl9pPr marL="4114800" lvl="8" indent="-342900" algn="l">
              <a:lnSpc>
                <a:spcPct val="94000"/>
              </a:lnSpc>
              <a:spcBef>
                <a:spcPts val="375"/>
              </a:spcBef>
              <a:spcAft>
                <a:spcPts val="150"/>
              </a:spcAft>
              <a:buClr>
                <a:schemeClr val="dk2"/>
              </a:buClr>
              <a:buSzPts val="1800"/>
              <a:buChar char="■"/>
              <a:defRPr/>
            </a:lvl9pPr>
          </a:lstStyle>
          <a:p>
            <a:endParaRPr/>
          </a:p>
        </p:txBody>
      </p:sp>
      <p:sp>
        <p:nvSpPr>
          <p:cNvPr id="55" name="Google Shape;55;p19"/>
          <p:cNvSpPr txBox="1">
            <a:spLocks noGrp="1"/>
          </p:cNvSpPr>
          <p:nvPr>
            <p:ph type="dt" idx="10"/>
          </p:nvPr>
        </p:nvSpPr>
        <p:spPr>
          <a:xfrm>
            <a:off x="1042987" y="4840039"/>
            <a:ext cx="903429"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2170173" y="4840039"/>
            <a:ext cx="4710623"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7104552" y="4840039"/>
            <a:ext cx="1197219" cy="303461"/>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2"/>
              </a:buClr>
              <a:buSzPts val="900"/>
              <a:buFont typeface="Libre Franklin"/>
              <a:buNone/>
              <a:defRPr/>
            </a:lvl1pPr>
            <a:lvl2pPr marL="0" lvl="1" indent="0" algn="r">
              <a:spcBef>
                <a:spcPts val="0"/>
              </a:spcBef>
              <a:spcAft>
                <a:spcPts val="0"/>
              </a:spcAft>
              <a:buClr>
                <a:schemeClr val="dk2"/>
              </a:buClr>
              <a:buSzPts val="900"/>
              <a:buFont typeface="Libre Franklin"/>
              <a:buNone/>
              <a:defRPr/>
            </a:lvl2pPr>
            <a:lvl3pPr marL="0" lvl="2" indent="0" algn="r">
              <a:spcBef>
                <a:spcPts val="0"/>
              </a:spcBef>
              <a:spcAft>
                <a:spcPts val="0"/>
              </a:spcAft>
              <a:buClr>
                <a:schemeClr val="dk2"/>
              </a:buClr>
              <a:buSzPts val="900"/>
              <a:buFont typeface="Libre Franklin"/>
              <a:buNone/>
              <a:defRPr/>
            </a:lvl3pPr>
            <a:lvl4pPr marL="0" lvl="3" indent="0" algn="r">
              <a:spcBef>
                <a:spcPts val="0"/>
              </a:spcBef>
              <a:spcAft>
                <a:spcPts val="0"/>
              </a:spcAft>
              <a:buClr>
                <a:schemeClr val="dk2"/>
              </a:buClr>
              <a:buSzPts val="900"/>
              <a:buFont typeface="Libre Franklin"/>
              <a:buNone/>
              <a:defRPr/>
            </a:lvl4pPr>
            <a:lvl5pPr marL="0" lvl="4" indent="0" algn="r">
              <a:spcBef>
                <a:spcPts val="0"/>
              </a:spcBef>
              <a:spcAft>
                <a:spcPts val="0"/>
              </a:spcAft>
              <a:buClr>
                <a:schemeClr val="dk2"/>
              </a:buClr>
              <a:buSzPts val="900"/>
              <a:buFont typeface="Libre Franklin"/>
              <a:buNone/>
              <a:defRPr/>
            </a:lvl5pPr>
            <a:lvl6pPr marL="0" lvl="5" indent="0" algn="r">
              <a:spcBef>
                <a:spcPts val="0"/>
              </a:spcBef>
              <a:spcAft>
                <a:spcPts val="0"/>
              </a:spcAft>
              <a:buClr>
                <a:schemeClr val="dk2"/>
              </a:buClr>
              <a:buSzPts val="900"/>
              <a:buFont typeface="Libre Franklin"/>
              <a:buNone/>
              <a:defRPr/>
            </a:lvl6pPr>
            <a:lvl7pPr marL="0" lvl="6" indent="0" algn="r">
              <a:spcBef>
                <a:spcPts val="0"/>
              </a:spcBef>
              <a:spcAft>
                <a:spcPts val="0"/>
              </a:spcAft>
              <a:buClr>
                <a:schemeClr val="dk2"/>
              </a:buClr>
              <a:buSzPts val="900"/>
              <a:buFont typeface="Libre Franklin"/>
              <a:buNone/>
              <a:defRPr/>
            </a:lvl7pPr>
            <a:lvl8pPr marL="0" lvl="7" indent="0" algn="r">
              <a:spcBef>
                <a:spcPts val="0"/>
              </a:spcBef>
              <a:spcAft>
                <a:spcPts val="0"/>
              </a:spcAft>
              <a:buClr>
                <a:schemeClr val="dk2"/>
              </a:buClr>
              <a:buSzPts val="900"/>
              <a:buFont typeface="Libre Franklin"/>
              <a:buNone/>
              <a:defRPr/>
            </a:lvl8pPr>
            <a:lvl9pPr marL="0" lvl="8" indent="0" algn="r">
              <a:spcBef>
                <a:spcPts val="0"/>
              </a:spcBef>
              <a:spcAft>
                <a:spcPts val="0"/>
              </a:spcAft>
              <a:buClr>
                <a:schemeClr val="dk2"/>
              </a:buClr>
              <a:buSzPts val="900"/>
              <a:buFont typeface="Libre Franklin"/>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573769" y="976020"/>
            <a:ext cx="7209728" cy="2139553"/>
          </a:xfrm>
          <a:prstGeom prst="rect">
            <a:avLst/>
          </a:prstGeom>
          <a:noFill/>
          <a:ln>
            <a:noFill/>
          </a:ln>
        </p:spPr>
        <p:txBody>
          <a:bodyPr spcFirstLastPara="1" wrap="square" lIns="91425" tIns="45700" rIns="91425" bIns="45700" anchor="b" anchorCtr="0">
            <a:normAutofit/>
          </a:bodyPr>
          <a:lstStyle>
            <a:lvl1pPr lv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573769" y="3162246"/>
            <a:ext cx="7209728" cy="857493"/>
          </a:xfrm>
          <a:prstGeom prst="rect">
            <a:avLst/>
          </a:prstGeom>
          <a:noFill/>
          <a:ln>
            <a:noFill/>
          </a:ln>
        </p:spPr>
        <p:txBody>
          <a:bodyPr spcFirstLastPara="1" wrap="square" lIns="91425" tIns="45700" rIns="91425" bIns="45700" anchor="t" anchorCtr="0">
            <a:normAutofit/>
          </a:bodyPr>
          <a:lstStyle>
            <a:lvl1pPr marL="457200" lvl="0" indent="-228600" algn="r">
              <a:lnSpc>
                <a:spcPct val="112000"/>
              </a:lnSpc>
              <a:spcBef>
                <a:spcPts val="0"/>
              </a:spcBef>
              <a:spcAft>
                <a:spcPts val="0"/>
              </a:spcAft>
              <a:buClr>
                <a:schemeClr val="lt2"/>
              </a:buClr>
              <a:buSzPts val="1800"/>
              <a:buNone/>
              <a:defRPr sz="1800">
                <a:solidFill>
                  <a:schemeClr val="lt2"/>
                </a:solidFill>
              </a:defRPr>
            </a:lvl1pPr>
            <a:lvl2pPr marL="914400" lvl="1" indent="-228600" algn="l">
              <a:lnSpc>
                <a:spcPct val="94000"/>
              </a:lnSpc>
              <a:spcBef>
                <a:spcPts val="375"/>
              </a:spcBef>
              <a:spcAft>
                <a:spcPts val="0"/>
              </a:spcAft>
              <a:buClr>
                <a:schemeClr val="lt1"/>
              </a:buClr>
              <a:buSzPts val="1500"/>
              <a:buNone/>
              <a:defRPr sz="1500">
                <a:solidFill>
                  <a:schemeClr val="lt1"/>
                </a:solidFill>
              </a:defRPr>
            </a:lvl2pPr>
            <a:lvl3pPr marL="1371600" lvl="2" indent="-228600" algn="l">
              <a:lnSpc>
                <a:spcPct val="94000"/>
              </a:lnSpc>
              <a:spcBef>
                <a:spcPts val="375"/>
              </a:spcBef>
              <a:spcAft>
                <a:spcPts val="0"/>
              </a:spcAft>
              <a:buClr>
                <a:schemeClr val="lt1"/>
              </a:buClr>
              <a:buSzPts val="1350"/>
              <a:buNone/>
              <a:defRPr sz="1350">
                <a:solidFill>
                  <a:schemeClr val="lt1"/>
                </a:solidFill>
              </a:defRPr>
            </a:lvl3pPr>
            <a:lvl4pPr marL="1828800" lvl="3" indent="-228600" algn="l">
              <a:lnSpc>
                <a:spcPct val="94000"/>
              </a:lnSpc>
              <a:spcBef>
                <a:spcPts val="375"/>
              </a:spcBef>
              <a:spcAft>
                <a:spcPts val="0"/>
              </a:spcAft>
              <a:buClr>
                <a:schemeClr val="lt1"/>
              </a:buClr>
              <a:buSzPts val="1200"/>
              <a:buNone/>
              <a:defRPr sz="1200">
                <a:solidFill>
                  <a:schemeClr val="lt1"/>
                </a:solidFill>
              </a:defRPr>
            </a:lvl4pPr>
            <a:lvl5pPr marL="2286000" lvl="4" indent="-228600" algn="l">
              <a:lnSpc>
                <a:spcPct val="94000"/>
              </a:lnSpc>
              <a:spcBef>
                <a:spcPts val="375"/>
              </a:spcBef>
              <a:spcAft>
                <a:spcPts val="0"/>
              </a:spcAft>
              <a:buClr>
                <a:schemeClr val="lt1"/>
              </a:buClr>
              <a:buSzPts val="1200"/>
              <a:buNone/>
              <a:defRPr sz="1200">
                <a:solidFill>
                  <a:schemeClr val="lt1"/>
                </a:solidFill>
              </a:defRPr>
            </a:lvl5pPr>
            <a:lvl6pPr marL="2743200" lvl="5" indent="-228600" algn="l">
              <a:lnSpc>
                <a:spcPct val="94000"/>
              </a:lnSpc>
              <a:spcBef>
                <a:spcPts val="375"/>
              </a:spcBef>
              <a:spcAft>
                <a:spcPts val="0"/>
              </a:spcAft>
              <a:buClr>
                <a:schemeClr val="lt1"/>
              </a:buClr>
              <a:buSzPts val="1200"/>
              <a:buNone/>
              <a:defRPr sz="1200">
                <a:solidFill>
                  <a:schemeClr val="lt1"/>
                </a:solidFill>
              </a:defRPr>
            </a:lvl6pPr>
            <a:lvl7pPr marL="3200400" lvl="6" indent="-228600" algn="l">
              <a:lnSpc>
                <a:spcPct val="94000"/>
              </a:lnSpc>
              <a:spcBef>
                <a:spcPts val="375"/>
              </a:spcBef>
              <a:spcAft>
                <a:spcPts val="0"/>
              </a:spcAft>
              <a:buClr>
                <a:schemeClr val="lt1"/>
              </a:buClr>
              <a:buSzPts val="1200"/>
              <a:buNone/>
              <a:defRPr sz="1200">
                <a:solidFill>
                  <a:schemeClr val="lt1"/>
                </a:solidFill>
              </a:defRPr>
            </a:lvl7pPr>
            <a:lvl8pPr marL="3657600" lvl="7" indent="-228600" algn="l">
              <a:lnSpc>
                <a:spcPct val="94000"/>
              </a:lnSpc>
              <a:spcBef>
                <a:spcPts val="375"/>
              </a:spcBef>
              <a:spcAft>
                <a:spcPts val="0"/>
              </a:spcAft>
              <a:buClr>
                <a:schemeClr val="lt1"/>
              </a:buClr>
              <a:buSzPts val="1200"/>
              <a:buNone/>
              <a:defRPr sz="1200">
                <a:solidFill>
                  <a:schemeClr val="lt1"/>
                </a:solidFill>
              </a:defRPr>
            </a:lvl8pPr>
            <a:lvl9pPr marL="4114800" lvl="8" indent="-228600" algn="l">
              <a:lnSpc>
                <a:spcPct val="94000"/>
              </a:lnSpc>
              <a:spcBef>
                <a:spcPts val="375"/>
              </a:spcBef>
              <a:spcAft>
                <a:spcPts val="150"/>
              </a:spcAft>
              <a:buClr>
                <a:schemeClr val="lt1"/>
              </a:buClr>
              <a:buSzPts val="1200"/>
              <a:buNone/>
              <a:defRPr sz="1200">
                <a:solidFill>
                  <a:schemeClr val="lt1"/>
                </a:solidFill>
              </a:defRPr>
            </a:lvl9pPr>
          </a:lstStyle>
          <a:p>
            <a:endParaRPr/>
          </a:p>
        </p:txBody>
      </p:sp>
      <p:sp>
        <p:nvSpPr>
          <p:cNvPr id="61" name="Google Shape;61;p20"/>
          <p:cNvSpPr txBox="1">
            <a:spLocks noGrp="1"/>
          </p:cNvSpPr>
          <p:nvPr>
            <p:ph type="dt" idx="10"/>
          </p:nvPr>
        </p:nvSpPr>
        <p:spPr>
          <a:xfrm>
            <a:off x="554181" y="4840039"/>
            <a:ext cx="1216807"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ftr" idx="11"/>
          </p:nvPr>
        </p:nvSpPr>
        <p:spPr>
          <a:xfrm>
            <a:off x="1938234" y="4840039"/>
            <a:ext cx="5267533" cy="3034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sldNum" idx="12"/>
          </p:nvPr>
        </p:nvSpPr>
        <p:spPr>
          <a:xfrm>
            <a:off x="7373012" y="4840039"/>
            <a:ext cx="1197219" cy="303461"/>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lt2"/>
              </a:buClr>
              <a:buSzPts val="900"/>
              <a:buFont typeface="Libre Franklin"/>
              <a:buNone/>
              <a:defRPr sz="900">
                <a:solidFill>
                  <a:schemeClr val="lt2"/>
                </a:solidFill>
                <a:latin typeface="Libre Franklin"/>
                <a:ea typeface="Libre Franklin"/>
                <a:cs typeface="Libre Franklin"/>
                <a:sym typeface="Libre Franklin"/>
              </a:defRPr>
            </a:lvl1pPr>
            <a:lvl2pPr marL="0" marR="0" lvl="1" indent="0" algn="r">
              <a:spcBef>
                <a:spcPts val="0"/>
              </a:spcBef>
              <a:spcAft>
                <a:spcPts val="0"/>
              </a:spcAft>
              <a:buClr>
                <a:schemeClr val="lt2"/>
              </a:buClr>
              <a:buSzPts val="900"/>
              <a:buFont typeface="Libre Franklin"/>
              <a:buNone/>
              <a:defRPr sz="900">
                <a:solidFill>
                  <a:schemeClr val="lt2"/>
                </a:solidFill>
                <a:latin typeface="Libre Franklin"/>
                <a:ea typeface="Libre Franklin"/>
                <a:cs typeface="Libre Franklin"/>
                <a:sym typeface="Libre Franklin"/>
              </a:defRPr>
            </a:lvl2pPr>
            <a:lvl3pPr marL="0" marR="0" lvl="2" indent="0" algn="r">
              <a:spcBef>
                <a:spcPts val="0"/>
              </a:spcBef>
              <a:spcAft>
                <a:spcPts val="0"/>
              </a:spcAft>
              <a:buClr>
                <a:schemeClr val="lt2"/>
              </a:buClr>
              <a:buSzPts val="900"/>
              <a:buFont typeface="Libre Franklin"/>
              <a:buNone/>
              <a:defRPr sz="900">
                <a:solidFill>
                  <a:schemeClr val="lt2"/>
                </a:solidFill>
                <a:latin typeface="Libre Franklin"/>
                <a:ea typeface="Libre Franklin"/>
                <a:cs typeface="Libre Franklin"/>
                <a:sym typeface="Libre Franklin"/>
              </a:defRPr>
            </a:lvl3pPr>
            <a:lvl4pPr marL="0" marR="0" lvl="3" indent="0" algn="r">
              <a:spcBef>
                <a:spcPts val="0"/>
              </a:spcBef>
              <a:spcAft>
                <a:spcPts val="0"/>
              </a:spcAft>
              <a:buClr>
                <a:schemeClr val="lt2"/>
              </a:buClr>
              <a:buSzPts val="900"/>
              <a:buFont typeface="Libre Franklin"/>
              <a:buNone/>
              <a:defRPr sz="900">
                <a:solidFill>
                  <a:schemeClr val="lt2"/>
                </a:solidFill>
                <a:latin typeface="Libre Franklin"/>
                <a:ea typeface="Libre Franklin"/>
                <a:cs typeface="Libre Franklin"/>
                <a:sym typeface="Libre Franklin"/>
              </a:defRPr>
            </a:lvl4pPr>
            <a:lvl5pPr marL="0" marR="0" lvl="4" indent="0" algn="r">
              <a:spcBef>
                <a:spcPts val="0"/>
              </a:spcBef>
              <a:spcAft>
                <a:spcPts val="0"/>
              </a:spcAft>
              <a:buClr>
                <a:schemeClr val="lt2"/>
              </a:buClr>
              <a:buSzPts val="900"/>
              <a:buFont typeface="Libre Franklin"/>
              <a:buNone/>
              <a:defRPr sz="900">
                <a:solidFill>
                  <a:schemeClr val="lt2"/>
                </a:solidFill>
                <a:latin typeface="Libre Franklin"/>
                <a:ea typeface="Libre Franklin"/>
                <a:cs typeface="Libre Franklin"/>
                <a:sym typeface="Libre Franklin"/>
              </a:defRPr>
            </a:lvl5pPr>
            <a:lvl6pPr marL="0" marR="0" lvl="5" indent="0" algn="r">
              <a:spcBef>
                <a:spcPts val="0"/>
              </a:spcBef>
              <a:spcAft>
                <a:spcPts val="0"/>
              </a:spcAft>
              <a:buClr>
                <a:schemeClr val="lt2"/>
              </a:buClr>
              <a:buSzPts val="900"/>
              <a:buFont typeface="Libre Franklin"/>
              <a:buNone/>
              <a:defRPr sz="900">
                <a:solidFill>
                  <a:schemeClr val="lt2"/>
                </a:solidFill>
                <a:latin typeface="Libre Franklin"/>
                <a:ea typeface="Libre Franklin"/>
                <a:cs typeface="Libre Franklin"/>
                <a:sym typeface="Libre Franklin"/>
              </a:defRPr>
            </a:lvl6pPr>
            <a:lvl7pPr marL="0" marR="0" lvl="6" indent="0" algn="r">
              <a:spcBef>
                <a:spcPts val="0"/>
              </a:spcBef>
              <a:spcAft>
                <a:spcPts val="0"/>
              </a:spcAft>
              <a:buClr>
                <a:schemeClr val="lt2"/>
              </a:buClr>
              <a:buSzPts val="900"/>
              <a:buFont typeface="Libre Franklin"/>
              <a:buNone/>
              <a:defRPr sz="900">
                <a:solidFill>
                  <a:schemeClr val="lt2"/>
                </a:solidFill>
                <a:latin typeface="Libre Franklin"/>
                <a:ea typeface="Libre Franklin"/>
                <a:cs typeface="Libre Franklin"/>
                <a:sym typeface="Libre Franklin"/>
              </a:defRPr>
            </a:lvl7pPr>
            <a:lvl8pPr marL="0" marR="0" lvl="7" indent="0" algn="r">
              <a:spcBef>
                <a:spcPts val="0"/>
              </a:spcBef>
              <a:spcAft>
                <a:spcPts val="0"/>
              </a:spcAft>
              <a:buClr>
                <a:schemeClr val="lt2"/>
              </a:buClr>
              <a:buSzPts val="900"/>
              <a:buFont typeface="Libre Franklin"/>
              <a:buNone/>
              <a:defRPr sz="900">
                <a:solidFill>
                  <a:schemeClr val="lt2"/>
                </a:solidFill>
                <a:latin typeface="Libre Franklin"/>
                <a:ea typeface="Libre Franklin"/>
                <a:cs typeface="Libre Franklin"/>
                <a:sym typeface="Libre Franklin"/>
              </a:defRPr>
            </a:lvl8pPr>
            <a:lvl9pPr marL="0" marR="0" lvl="8" indent="0" algn="r">
              <a:spcBef>
                <a:spcPts val="0"/>
              </a:spcBef>
              <a:spcAft>
                <a:spcPts val="0"/>
              </a:spcAft>
              <a:buClr>
                <a:schemeClr val="lt2"/>
              </a:buClr>
              <a:buSzPts val="900"/>
              <a:buFont typeface="Libre Franklin"/>
              <a:buNone/>
              <a:defRPr sz="900">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s-419"/>
              <a:t>‹#›</a:t>
            </a:fld>
            <a:endParaRPr/>
          </a:p>
        </p:txBody>
      </p:sp>
      <p:sp>
        <p:nvSpPr>
          <p:cNvPr id="64" name="Google Shape;64;p20" title="Crop Mark"/>
          <p:cNvSpPr/>
          <p:nvPr/>
        </p:nvSpPr>
        <p:spPr>
          <a:xfrm>
            <a:off x="6113972" y="1264239"/>
            <a:ext cx="2456260" cy="3306366"/>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1028700" y="514350"/>
            <a:ext cx="7200900" cy="1114425"/>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1"/>
          <p:cNvSpPr txBox="1">
            <a:spLocks noGrp="1"/>
          </p:cNvSpPr>
          <p:nvPr>
            <p:ph type="body" idx="1"/>
          </p:nvPr>
        </p:nvSpPr>
        <p:spPr>
          <a:xfrm>
            <a:off x="1028700" y="1755648"/>
            <a:ext cx="3332988" cy="617934"/>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2250"/>
              <a:buNone/>
              <a:defRPr sz="2250" b="0">
                <a:solidFill>
                  <a:schemeClr val="dk2"/>
                </a:solidFill>
              </a:defRPr>
            </a:lvl1pPr>
            <a:lvl2pPr marL="914400" lvl="1" indent="-228600" algn="l">
              <a:lnSpc>
                <a:spcPct val="94000"/>
              </a:lnSpc>
              <a:spcBef>
                <a:spcPts val="375"/>
              </a:spcBef>
              <a:spcAft>
                <a:spcPts val="0"/>
              </a:spcAft>
              <a:buClr>
                <a:schemeClr val="dk2"/>
              </a:buClr>
              <a:buSzPts val="1500"/>
              <a:buNone/>
              <a:defRPr sz="1500" b="1"/>
            </a:lvl2pPr>
            <a:lvl3pPr marL="1371600" lvl="2" indent="-228600" algn="l">
              <a:lnSpc>
                <a:spcPct val="94000"/>
              </a:lnSpc>
              <a:spcBef>
                <a:spcPts val="375"/>
              </a:spcBef>
              <a:spcAft>
                <a:spcPts val="0"/>
              </a:spcAft>
              <a:buClr>
                <a:schemeClr val="dk2"/>
              </a:buClr>
              <a:buSzPts val="1350"/>
              <a:buNone/>
              <a:defRPr sz="1350" b="1"/>
            </a:lvl3pPr>
            <a:lvl4pPr marL="1828800" lvl="3" indent="-228600" algn="l">
              <a:lnSpc>
                <a:spcPct val="94000"/>
              </a:lnSpc>
              <a:spcBef>
                <a:spcPts val="375"/>
              </a:spcBef>
              <a:spcAft>
                <a:spcPts val="0"/>
              </a:spcAft>
              <a:buClr>
                <a:schemeClr val="dk2"/>
              </a:buClr>
              <a:buSzPts val="1200"/>
              <a:buNone/>
              <a:defRPr sz="1200" b="1"/>
            </a:lvl4pPr>
            <a:lvl5pPr marL="2286000" lvl="4" indent="-228600" algn="l">
              <a:lnSpc>
                <a:spcPct val="94000"/>
              </a:lnSpc>
              <a:spcBef>
                <a:spcPts val="375"/>
              </a:spcBef>
              <a:spcAft>
                <a:spcPts val="0"/>
              </a:spcAft>
              <a:buClr>
                <a:schemeClr val="dk2"/>
              </a:buClr>
              <a:buSzPts val="1200"/>
              <a:buNone/>
              <a:defRPr sz="1200" b="1"/>
            </a:lvl5pPr>
            <a:lvl6pPr marL="2743200" lvl="5" indent="-228600" algn="l">
              <a:lnSpc>
                <a:spcPct val="94000"/>
              </a:lnSpc>
              <a:spcBef>
                <a:spcPts val="375"/>
              </a:spcBef>
              <a:spcAft>
                <a:spcPts val="0"/>
              </a:spcAft>
              <a:buClr>
                <a:schemeClr val="dk2"/>
              </a:buClr>
              <a:buSzPts val="1200"/>
              <a:buNone/>
              <a:defRPr sz="1200" b="1"/>
            </a:lvl6pPr>
            <a:lvl7pPr marL="3200400" lvl="6" indent="-228600" algn="l">
              <a:lnSpc>
                <a:spcPct val="94000"/>
              </a:lnSpc>
              <a:spcBef>
                <a:spcPts val="375"/>
              </a:spcBef>
              <a:spcAft>
                <a:spcPts val="0"/>
              </a:spcAft>
              <a:buClr>
                <a:schemeClr val="dk2"/>
              </a:buClr>
              <a:buSzPts val="1200"/>
              <a:buNone/>
              <a:defRPr sz="1200" b="1"/>
            </a:lvl7pPr>
            <a:lvl8pPr marL="3657600" lvl="7" indent="-228600" algn="l">
              <a:lnSpc>
                <a:spcPct val="94000"/>
              </a:lnSpc>
              <a:spcBef>
                <a:spcPts val="375"/>
              </a:spcBef>
              <a:spcAft>
                <a:spcPts val="0"/>
              </a:spcAft>
              <a:buClr>
                <a:schemeClr val="dk2"/>
              </a:buClr>
              <a:buSzPts val="1200"/>
              <a:buNone/>
              <a:defRPr sz="1200" b="1"/>
            </a:lvl8pPr>
            <a:lvl9pPr marL="4114800" lvl="8" indent="-228600" algn="l">
              <a:lnSpc>
                <a:spcPct val="94000"/>
              </a:lnSpc>
              <a:spcBef>
                <a:spcPts val="375"/>
              </a:spcBef>
              <a:spcAft>
                <a:spcPts val="150"/>
              </a:spcAft>
              <a:buClr>
                <a:schemeClr val="dk2"/>
              </a:buClr>
              <a:buSzPts val="1200"/>
              <a:buNone/>
              <a:defRPr sz="1200" b="1"/>
            </a:lvl9pPr>
          </a:lstStyle>
          <a:p>
            <a:endParaRPr/>
          </a:p>
        </p:txBody>
      </p:sp>
      <p:sp>
        <p:nvSpPr>
          <p:cNvPr id="68" name="Google Shape;68;p21"/>
          <p:cNvSpPr txBox="1">
            <a:spLocks noGrp="1"/>
          </p:cNvSpPr>
          <p:nvPr>
            <p:ph type="body" idx="2"/>
          </p:nvPr>
        </p:nvSpPr>
        <p:spPr>
          <a:xfrm>
            <a:off x="1028700" y="2478906"/>
            <a:ext cx="3332988" cy="1921645"/>
          </a:xfrm>
          <a:prstGeom prst="rect">
            <a:avLst/>
          </a:prstGeom>
          <a:noFill/>
          <a:ln>
            <a:noFill/>
          </a:ln>
        </p:spPr>
        <p:txBody>
          <a:bodyPr spcFirstLastPara="1" wrap="square" lIns="91425" tIns="45700" rIns="91425" bIns="45700" anchor="t" anchorCtr="0">
            <a:normAutofit/>
          </a:bodyPr>
          <a:lstStyle>
            <a:lvl1pPr marL="457200" lvl="0" indent="-323850" algn="l">
              <a:lnSpc>
                <a:spcPct val="94000"/>
              </a:lnSpc>
              <a:spcBef>
                <a:spcPts val="750"/>
              </a:spcBef>
              <a:spcAft>
                <a:spcPts val="0"/>
              </a:spcAft>
              <a:buClr>
                <a:schemeClr val="dk2"/>
              </a:buClr>
              <a:buSzPts val="1500"/>
              <a:buChar char="■"/>
              <a:defRPr>
                <a:solidFill>
                  <a:schemeClr val="dk2"/>
                </a:solidFill>
              </a:defRPr>
            </a:lvl1pPr>
            <a:lvl2pPr marL="914400" lvl="1" indent="-323850" algn="l">
              <a:lnSpc>
                <a:spcPct val="94000"/>
              </a:lnSpc>
              <a:spcBef>
                <a:spcPts val="375"/>
              </a:spcBef>
              <a:spcAft>
                <a:spcPts val="0"/>
              </a:spcAft>
              <a:buClr>
                <a:schemeClr val="dk2"/>
              </a:buClr>
              <a:buSzPts val="1500"/>
              <a:buChar char="–"/>
              <a:defRPr>
                <a:solidFill>
                  <a:schemeClr val="dk2"/>
                </a:solidFill>
              </a:defRPr>
            </a:lvl2pPr>
            <a:lvl3pPr marL="1371600" lvl="2" indent="-314325" algn="l">
              <a:lnSpc>
                <a:spcPct val="94000"/>
              </a:lnSpc>
              <a:spcBef>
                <a:spcPts val="375"/>
              </a:spcBef>
              <a:spcAft>
                <a:spcPts val="0"/>
              </a:spcAft>
              <a:buClr>
                <a:schemeClr val="dk2"/>
              </a:buClr>
              <a:buSzPts val="1350"/>
              <a:buChar char="■"/>
              <a:defRPr>
                <a:solidFill>
                  <a:schemeClr val="dk2"/>
                </a:solidFill>
              </a:defRPr>
            </a:lvl3pPr>
            <a:lvl4pPr marL="1828800" lvl="3" indent="-314325" algn="l">
              <a:lnSpc>
                <a:spcPct val="94000"/>
              </a:lnSpc>
              <a:spcBef>
                <a:spcPts val="375"/>
              </a:spcBef>
              <a:spcAft>
                <a:spcPts val="0"/>
              </a:spcAft>
              <a:buClr>
                <a:schemeClr val="dk2"/>
              </a:buClr>
              <a:buSzPts val="1350"/>
              <a:buChar char="–"/>
              <a:defRPr>
                <a:solidFill>
                  <a:schemeClr val="dk2"/>
                </a:solidFill>
              </a:defRPr>
            </a:lvl4pPr>
            <a:lvl5pPr marL="2286000" lvl="4" indent="-304800" algn="l">
              <a:lnSpc>
                <a:spcPct val="94000"/>
              </a:lnSpc>
              <a:spcBef>
                <a:spcPts val="375"/>
              </a:spcBef>
              <a:spcAft>
                <a:spcPts val="0"/>
              </a:spcAft>
              <a:buClr>
                <a:schemeClr val="dk2"/>
              </a:buClr>
              <a:buSzPts val="1200"/>
              <a:buChar char="■"/>
              <a:defRPr>
                <a:solidFill>
                  <a:schemeClr val="dk2"/>
                </a:solidFill>
              </a:defRPr>
            </a:lvl5pPr>
            <a:lvl6pPr marL="2743200" lvl="5" indent="-342900" algn="l">
              <a:lnSpc>
                <a:spcPct val="94000"/>
              </a:lnSpc>
              <a:spcBef>
                <a:spcPts val="375"/>
              </a:spcBef>
              <a:spcAft>
                <a:spcPts val="0"/>
              </a:spcAft>
              <a:buClr>
                <a:schemeClr val="dk2"/>
              </a:buClr>
              <a:buSzPts val="1800"/>
              <a:buChar char="–"/>
              <a:defRPr/>
            </a:lvl6pPr>
            <a:lvl7pPr marL="3200400" lvl="6" indent="-342900" algn="l">
              <a:lnSpc>
                <a:spcPct val="94000"/>
              </a:lnSpc>
              <a:spcBef>
                <a:spcPts val="375"/>
              </a:spcBef>
              <a:spcAft>
                <a:spcPts val="0"/>
              </a:spcAft>
              <a:buClr>
                <a:schemeClr val="dk2"/>
              </a:buClr>
              <a:buSzPts val="1800"/>
              <a:buChar char="■"/>
              <a:defRPr/>
            </a:lvl7pPr>
            <a:lvl8pPr marL="3657600" lvl="7" indent="-342900" algn="l">
              <a:lnSpc>
                <a:spcPct val="94000"/>
              </a:lnSpc>
              <a:spcBef>
                <a:spcPts val="375"/>
              </a:spcBef>
              <a:spcAft>
                <a:spcPts val="0"/>
              </a:spcAft>
              <a:buClr>
                <a:schemeClr val="dk2"/>
              </a:buClr>
              <a:buSzPts val="1800"/>
              <a:buChar char="–"/>
              <a:defRPr/>
            </a:lvl8pPr>
            <a:lvl9pPr marL="4114800" lvl="8" indent="-342900" algn="l">
              <a:lnSpc>
                <a:spcPct val="94000"/>
              </a:lnSpc>
              <a:spcBef>
                <a:spcPts val="375"/>
              </a:spcBef>
              <a:spcAft>
                <a:spcPts val="150"/>
              </a:spcAft>
              <a:buClr>
                <a:schemeClr val="dk2"/>
              </a:buClr>
              <a:buSzPts val="1800"/>
              <a:buChar char="■"/>
              <a:defRPr/>
            </a:lvl9pPr>
          </a:lstStyle>
          <a:p>
            <a:endParaRPr/>
          </a:p>
        </p:txBody>
      </p:sp>
      <p:sp>
        <p:nvSpPr>
          <p:cNvPr id="69" name="Google Shape;69;p21"/>
          <p:cNvSpPr txBox="1">
            <a:spLocks noGrp="1"/>
          </p:cNvSpPr>
          <p:nvPr>
            <p:ph type="body" idx="3"/>
          </p:nvPr>
        </p:nvSpPr>
        <p:spPr>
          <a:xfrm>
            <a:off x="4893761" y="1755648"/>
            <a:ext cx="3332988" cy="617934"/>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2250"/>
              <a:buNone/>
              <a:defRPr sz="2250" b="0">
                <a:solidFill>
                  <a:schemeClr val="dk2"/>
                </a:solidFill>
              </a:defRPr>
            </a:lvl1pPr>
            <a:lvl2pPr marL="914400" lvl="1" indent="-228600" algn="l">
              <a:lnSpc>
                <a:spcPct val="94000"/>
              </a:lnSpc>
              <a:spcBef>
                <a:spcPts val="375"/>
              </a:spcBef>
              <a:spcAft>
                <a:spcPts val="0"/>
              </a:spcAft>
              <a:buClr>
                <a:schemeClr val="dk2"/>
              </a:buClr>
              <a:buSzPts val="1500"/>
              <a:buNone/>
              <a:defRPr sz="1500" b="1"/>
            </a:lvl2pPr>
            <a:lvl3pPr marL="1371600" lvl="2" indent="-228600" algn="l">
              <a:lnSpc>
                <a:spcPct val="94000"/>
              </a:lnSpc>
              <a:spcBef>
                <a:spcPts val="375"/>
              </a:spcBef>
              <a:spcAft>
                <a:spcPts val="0"/>
              </a:spcAft>
              <a:buClr>
                <a:schemeClr val="dk2"/>
              </a:buClr>
              <a:buSzPts val="1350"/>
              <a:buNone/>
              <a:defRPr sz="1350" b="1"/>
            </a:lvl3pPr>
            <a:lvl4pPr marL="1828800" lvl="3" indent="-228600" algn="l">
              <a:lnSpc>
                <a:spcPct val="94000"/>
              </a:lnSpc>
              <a:spcBef>
                <a:spcPts val="375"/>
              </a:spcBef>
              <a:spcAft>
                <a:spcPts val="0"/>
              </a:spcAft>
              <a:buClr>
                <a:schemeClr val="dk2"/>
              </a:buClr>
              <a:buSzPts val="1200"/>
              <a:buNone/>
              <a:defRPr sz="1200" b="1"/>
            </a:lvl4pPr>
            <a:lvl5pPr marL="2286000" lvl="4" indent="-228600" algn="l">
              <a:lnSpc>
                <a:spcPct val="94000"/>
              </a:lnSpc>
              <a:spcBef>
                <a:spcPts val="375"/>
              </a:spcBef>
              <a:spcAft>
                <a:spcPts val="0"/>
              </a:spcAft>
              <a:buClr>
                <a:schemeClr val="dk2"/>
              </a:buClr>
              <a:buSzPts val="1200"/>
              <a:buNone/>
              <a:defRPr sz="1200" b="1"/>
            </a:lvl5pPr>
            <a:lvl6pPr marL="2743200" lvl="5" indent="-228600" algn="l">
              <a:lnSpc>
                <a:spcPct val="94000"/>
              </a:lnSpc>
              <a:spcBef>
                <a:spcPts val="375"/>
              </a:spcBef>
              <a:spcAft>
                <a:spcPts val="0"/>
              </a:spcAft>
              <a:buClr>
                <a:schemeClr val="dk2"/>
              </a:buClr>
              <a:buSzPts val="1200"/>
              <a:buNone/>
              <a:defRPr sz="1200" b="1"/>
            </a:lvl6pPr>
            <a:lvl7pPr marL="3200400" lvl="6" indent="-228600" algn="l">
              <a:lnSpc>
                <a:spcPct val="94000"/>
              </a:lnSpc>
              <a:spcBef>
                <a:spcPts val="375"/>
              </a:spcBef>
              <a:spcAft>
                <a:spcPts val="0"/>
              </a:spcAft>
              <a:buClr>
                <a:schemeClr val="dk2"/>
              </a:buClr>
              <a:buSzPts val="1200"/>
              <a:buNone/>
              <a:defRPr sz="1200" b="1"/>
            </a:lvl7pPr>
            <a:lvl8pPr marL="3657600" lvl="7" indent="-228600" algn="l">
              <a:lnSpc>
                <a:spcPct val="94000"/>
              </a:lnSpc>
              <a:spcBef>
                <a:spcPts val="375"/>
              </a:spcBef>
              <a:spcAft>
                <a:spcPts val="0"/>
              </a:spcAft>
              <a:buClr>
                <a:schemeClr val="dk2"/>
              </a:buClr>
              <a:buSzPts val="1200"/>
              <a:buNone/>
              <a:defRPr sz="1200" b="1"/>
            </a:lvl8pPr>
            <a:lvl9pPr marL="4114800" lvl="8" indent="-228600" algn="l">
              <a:lnSpc>
                <a:spcPct val="94000"/>
              </a:lnSpc>
              <a:spcBef>
                <a:spcPts val="375"/>
              </a:spcBef>
              <a:spcAft>
                <a:spcPts val="150"/>
              </a:spcAft>
              <a:buClr>
                <a:schemeClr val="dk2"/>
              </a:buClr>
              <a:buSzPts val="1200"/>
              <a:buNone/>
              <a:defRPr sz="1200" b="1"/>
            </a:lvl9pPr>
          </a:lstStyle>
          <a:p>
            <a:endParaRPr/>
          </a:p>
        </p:txBody>
      </p:sp>
      <p:sp>
        <p:nvSpPr>
          <p:cNvPr id="70" name="Google Shape;70;p21"/>
          <p:cNvSpPr txBox="1">
            <a:spLocks noGrp="1"/>
          </p:cNvSpPr>
          <p:nvPr>
            <p:ph type="body" idx="4"/>
          </p:nvPr>
        </p:nvSpPr>
        <p:spPr>
          <a:xfrm>
            <a:off x="4893761" y="2478906"/>
            <a:ext cx="3332988" cy="1921645"/>
          </a:xfrm>
          <a:prstGeom prst="rect">
            <a:avLst/>
          </a:prstGeom>
          <a:noFill/>
          <a:ln>
            <a:noFill/>
          </a:ln>
        </p:spPr>
        <p:txBody>
          <a:bodyPr spcFirstLastPara="1" wrap="square" lIns="91425" tIns="45700" rIns="91425" bIns="45700" anchor="t" anchorCtr="0">
            <a:normAutofit/>
          </a:bodyPr>
          <a:lstStyle>
            <a:lvl1pPr marL="457200" lvl="0" indent="-323850" algn="l">
              <a:lnSpc>
                <a:spcPct val="94000"/>
              </a:lnSpc>
              <a:spcBef>
                <a:spcPts val="750"/>
              </a:spcBef>
              <a:spcAft>
                <a:spcPts val="0"/>
              </a:spcAft>
              <a:buClr>
                <a:schemeClr val="dk2"/>
              </a:buClr>
              <a:buSzPts val="1500"/>
              <a:buChar char="■"/>
              <a:defRPr>
                <a:solidFill>
                  <a:schemeClr val="dk2"/>
                </a:solidFill>
              </a:defRPr>
            </a:lvl1pPr>
            <a:lvl2pPr marL="914400" lvl="1" indent="-323850" algn="l">
              <a:lnSpc>
                <a:spcPct val="94000"/>
              </a:lnSpc>
              <a:spcBef>
                <a:spcPts val="375"/>
              </a:spcBef>
              <a:spcAft>
                <a:spcPts val="0"/>
              </a:spcAft>
              <a:buClr>
                <a:schemeClr val="dk2"/>
              </a:buClr>
              <a:buSzPts val="1500"/>
              <a:buChar char="–"/>
              <a:defRPr>
                <a:solidFill>
                  <a:schemeClr val="dk2"/>
                </a:solidFill>
              </a:defRPr>
            </a:lvl2pPr>
            <a:lvl3pPr marL="1371600" lvl="2" indent="-314325" algn="l">
              <a:lnSpc>
                <a:spcPct val="94000"/>
              </a:lnSpc>
              <a:spcBef>
                <a:spcPts val="375"/>
              </a:spcBef>
              <a:spcAft>
                <a:spcPts val="0"/>
              </a:spcAft>
              <a:buClr>
                <a:schemeClr val="dk2"/>
              </a:buClr>
              <a:buSzPts val="1350"/>
              <a:buChar char="■"/>
              <a:defRPr>
                <a:solidFill>
                  <a:schemeClr val="dk2"/>
                </a:solidFill>
              </a:defRPr>
            </a:lvl3pPr>
            <a:lvl4pPr marL="1828800" lvl="3" indent="-314325" algn="l">
              <a:lnSpc>
                <a:spcPct val="94000"/>
              </a:lnSpc>
              <a:spcBef>
                <a:spcPts val="375"/>
              </a:spcBef>
              <a:spcAft>
                <a:spcPts val="0"/>
              </a:spcAft>
              <a:buClr>
                <a:schemeClr val="dk2"/>
              </a:buClr>
              <a:buSzPts val="1350"/>
              <a:buChar char="–"/>
              <a:defRPr>
                <a:solidFill>
                  <a:schemeClr val="dk2"/>
                </a:solidFill>
              </a:defRPr>
            </a:lvl4pPr>
            <a:lvl5pPr marL="2286000" lvl="4" indent="-304800" algn="l">
              <a:lnSpc>
                <a:spcPct val="94000"/>
              </a:lnSpc>
              <a:spcBef>
                <a:spcPts val="375"/>
              </a:spcBef>
              <a:spcAft>
                <a:spcPts val="0"/>
              </a:spcAft>
              <a:buClr>
                <a:schemeClr val="dk2"/>
              </a:buClr>
              <a:buSzPts val="1200"/>
              <a:buChar char="■"/>
              <a:defRPr>
                <a:solidFill>
                  <a:schemeClr val="dk2"/>
                </a:solidFill>
              </a:defRPr>
            </a:lvl5pPr>
            <a:lvl6pPr marL="2743200" lvl="5" indent="-342900" algn="l">
              <a:lnSpc>
                <a:spcPct val="94000"/>
              </a:lnSpc>
              <a:spcBef>
                <a:spcPts val="375"/>
              </a:spcBef>
              <a:spcAft>
                <a:spcPts val="0"/>
              </a:spcAft>
              <a:buClr>
                <a:schemeClr val="dk2"/>
              </a:buClr>
              <a:buSzPts val="1800"/>
              <a:buChar char="–"/>
              <a:defRPr/>
            </a:lvl6pPr>
            <a:lvl7pPr marL="3200400" lvl="6" indent="-342900" algn="l">
              <a:lnSpc>
                <a:spcPct val="94000"/>
              </a:lnSpc>
              <a:spcBef>
                <a:spcPts val="375"/>
              </a:spcBef>
              <a:spcAft>
                <a:spcPts val="0"/>
              </a:spcAft>
              <a:buClr>
                <a:schemeClr val="dk2"/>
              </a:buClr>
              <a:buSzPts val="1800"/>
              <a:buChar char="■"/>
              <a:defRPr/>
            </a:lvl7pPr>
            <a:lvl8pPr marL="3657600" lvl="7" indent="-342900" algn="l">
              <a:lnSpc>
                <a:spcPct val="94000"/>
              </a:lnSpc>
              <a:spcBef>
                <a:spcPts val="375"/>
              </a:spcBef>
              <a:spcAft>
                <a:spcPts val="0"/>
              </a:spcAft>
              <a:buClr>
                <a:schemeClr val="dk2"/>
              </a:buClr>
              <a:buSzPts val="1800"/>
              <a:buChar char="–"/>
              <a:defRPr/>
            </a:lvl8pPr>
            <a:lvl9pPr marL="4114800" lvl="8" indent="-342900" algn="l">
              <a:lnSpc>
                <a:spcPct val="94000"/>
              </a:lnSpc>
              <a:spcBef>
                <a:spcPts val="375"/>
              </a:spcBef>
              <a:spcAft>
                <a:spcPts val="150"/>
              </a:spcAft>
              <a:buClr>
                <a:schemeClr val="dk2"/>
              </a:buClr>
              <a:buSzPts val="1800"/>
              <a:buChar char="■"/>
              <a:defRPr/>
            </a:lvl9pPr>
          </a:lstStyle>
          <a:p>
            <a:endParaRPr/>
          </a:p>
        </p:txBody>
      </p:sp>
      <p:sp>
        <p:nvSpPr>
          <p:cNvPr id="71" name="Google Shape;71;p21"/>
          <p:cNvSpPr txBox="1">
            <a:spLocks noGrp="1"/>
          </p:cNvSpPr>
          <p:nvPr>
            <p:ph type="dt" idx="10"/>
          </p:nvPr>
        </p:nvSpPr>
        <p:spPr>
          <a:xfrm>
            <a:off x="1042987" y="4840039"/>
            <a:ext cx="903429"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2170173" y="4840039"/>
            <a:ext cx="4710623"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7104552" y="4840039"/>
            <a:ext cx="1197219" cy="303461"/>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2"/>
              </a:buClr>
              <a:buSzPts val="900"/>
              <a:buFont typeface="Libre Franklin"/>
              <a:buNone/>
              <a:defRPr/>
            </a:lvl1pPr>
            <a:lvl2pPr marL="0" lvl="1" indent="0" algn="r">
              <a:spcBef>
                <a:spcPts val="0"/>
              </a:spcBef>
              <a:spcAft>
                <a:spcPts val="0"/>
              </a:spcAft>
              <a:buClr>
                <a:schemeClr val="dk2"/>
              </a:buClr>
              <a:buSzPts val="900"/>
              <a:buFont typeface="Libre Franklin"/>
              <a:buNone/>
              <a:defRPr/>
            </a:lvl2pPr>
            <a:lvl3pPr marL="0" lvl="2" indent="0" algn="r">
              <a:spcBef>
                <a:spcPts val="0"/>
              </a:spcBef>
              <a:spcAft>
                <a:spcPts val="0"/>
              </a:spcAft>
              <a:buClr>
                <a:schemeClr val="dk2"/>
              </a:buClr>
              <a:buSzPts val="900"/>
              <a:buFont typeface="Libre Franklin"/>
              <a:buNone/>
              <a:defRPr/>
            </a:lvl3pPr>
            <a:lvl4pPr marL="0" lvl="3" indent="0" algn="r">
              <a:spcBef>
                <a:spcPts val="0"/>
              </a:spcBef>
              <a:spcAft>
                <a:spcPts val="0"/>
              </a:spcAft>
              <a:buClr>
                <a:schemeClr val="dk2"/>
              </a:buClr>
              <a:buSzPts val="900"/>
              <a:buFont typeface="Libre Franklin"/>
              <a:buNone/>
              <a:defRPr/>
            </a:lvl4pPr>
            <a:lvl5pPr marL="0" lvl="4" indent="0" algn="r">
              <a:spcBef>
                <a:spcPts val="0"/>
              </a:spcBef>
              <a:spcAft>
                <a:spcPts val="0"/>
              </a:spcAft>
              <a:buClr>
                <a:schemeClr val="dk2"/>
              </a:buClr>
              <a:buSzPts val="900"/>
              <a:buFont typeface="Libre Franklin"/>
              <a:buNone/>
              <a:defRPr/>
            </a:lvl5pPr>
            <a:lvl6pPr marL="0" lvl="5" indent="0" algn="r">
              <a:spcBef>
                <a:spcPts val="0"/>
              </a:spcBef>
              <a:spcAft>
                <a:spcPts val="0"/>
              </a:spcAft>
              <a:buClr>
                <a:schemeClr val="dk2"/>
              </a:buClr>
              <a:buSzPts val="900"/>
              <a:buFont typeface="Libre Franklin"/>
              <a:buNone/>
              <a:defRPr/>
            </a:lvl6pPr>
            <a:lvl7pPr marL="0" lvl="6" indent="0" algn="r">
              <a:spcBef>
                <a:spcPts val="0"/>
              </a:spcBef>
              <a:spcAft>
                <a:spcPts val="0"/>
              </a:spcAft>
              <a:buClr>
                <a:schemeClr val="dk2"/>
              </a:buClr>
              <a:buSzPts val="900"/>
              <a:buFont typeface="Libre Franklin"/>
              <a:buNone/>
              <a:defRPr/>
            </a:lvl7pPr>
            <a:lvl8pPr marL="0" lvl="7" indent="0" algn="r">
              <a:spcBef>
                <a:spcPts val="0"/>
              </a:spcBef>
              <a:spcAft>
                <a:spcPts val="0"/>
              </a:spcAft>
              <a:buClr>
                <a:schemeClr val="dk2"/>
              </a:buClr>
              <a:buSzPts val="900"/>
              <a:buFont typeface="Libre Franklin"/>
              <a:buNone/>
              <a:defRPr/>
            </a:lvl8pPr>
            <a:lvl9pPr marL="0" lvl="8" indent="0" algn="r">
              <a:spcBef>
                <a:spcPts val="0"/>
              </a:spcBef>
              <a:spcAft>
                <a:spcPts val="0"/>
              </a:spcAft>
              <a:buClr>
                <a:schemeClr val="dk2"/>
              </a:buClr>
              <a:buSzPts val="900"/>
              <a:buFont typeface="Libre Franklin"/>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a:off x="1028700" y="514350"/>
            <a:ext cx="7200900" cy="1114425"/>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dt" idx="10"/>
          </p:nvPr>
        </p:nvSpPr>
        <p:spPr>
          <a:xfrm>
            <a:off x="1042987" y="4840039"/>
            <a:ext cx="903429"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
          <p:cNvSpPr txBox="1">
            <a:spLocks noGrp="1"/>
          </p:cNvSpPr>
          <p:nvPr>
            <p:ph type="ftr" idx="11"/>
          </p:nvPr>
        </p:nvSpPr>
        <p:spPr>
          <a:xfrm>
            <a:off x="2170173" y="4840039"/>
            <a:ext cx="4710623" cy="3034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sldNum" idx="12"/>
          </p:nvPr>
        </p:nvSpPr>
        <p:spPr>
          <a:xfrm>
            <a:off x="7104552" y="4840039"/>
            <a:ext cx="1197219" cy="303461"/>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2"/>
              </a:buClr>
              <a:buSzPts val="900"/>
              <a:buFont typeface="Libre Franklin"/>
              <a:buNone/>
              <a:defRPr/>
            </a:lvl1pPr>
            <a:lvl2pPr marL="0" lvl="1" indent="0" algn="r">
              <a:spcBef>
                <a:spcPts val="0"/>
              </a:spcBef>
              <a:spcAft>
                <a:spcPts val="0"/>
              </a:spcAft>
              <a:buClr>
                <a:schemeClr val="dk2"/>
              </a:buClr>
              <a:buSzPts val="900"/>
              <a:buFont typeface="Libre Franklin"/>
              <a:buNone/>
              <a:defRPr/>
            </a:lvl2pPr>
            <a:lvl3pPr marL="0" lvl="2" indent="0" algn="r">
              <a:spcBef>
                <a:spcPts val="0"/>
              </a:spcBef>
              <a:spcAft>
                <a:spcPts val="0"/>
              </a:spcAft>
              <a:buClr>
                <a:schemeClr val="dk2"/>
              </a:buClr>
              <a:buSzPts val="900"/>
              <a:buFont typeface="Libre Franklin"/>
              <a:buNone/>
              <a:defRPr/>
            </a:lvl3pPr>
            <a:lvl4pPr marL="0" lvl="3" indent="0" algn="r">
              <a:spcBef>
                <a:spcPts val="0"/>
              </a:spcBef>
              <a:spcAft>
                <a:spcPts val="0"/>
              </a:spcAft>
              <a:buClr>
                <a:schemeClr val="dk2"/>
              </a:buClr>
              <a:buSzPts val="900"/>
              <a:buFont typeface="Libre Franklin"/>
              <a:buNone/>
              <a:defRPr/>
            </a:lvl4pPr>
            <a:lvl5pPr marL="0" lvl="4" indent="0" algn="r">
              <a:spcBef>
                <a:spcPts val="0"/>
              </a:spcBef>
              <a:spcAft>
                <a:spcPts val="0"/>
              </a:spcAft>
              <a:buClr>
                <a:schemeClr val="dk2"/>
              </a:buClr>
              <a:buSzPts val="900"/>
              <a:buFont typeface="Libre Franklin"/>
              <a:buNone/>
              <a:defRPr/>
            </a:lvl5pPr>
            <a:lvl6pPr marL="0" lvl="5" indent="0" algn="r">
              <a:spcBef>
                <a:spcPts val="0"/>
              </a:spcBef>
              <a:spcAft>
                <a:spcPts val="0"/>
              </a:spcAft>
              <a:buClr>
                <a:schemeClr val="dk2"/>
              </a:buClr>
              <a:buSzPts val="900"/>
              <a:buFont typeface="Libre Franklin"/>
              <a:buNone/>
              <a:defRPr/>
            </a:lvl6pPr>
            <a:lvl7pPr marL="0" lvl="6" indent="0" algn="r">
              <a:spcBef>
                <a:spcPts val="0"/>
              </a:spcBef>
              <a:spcAft>
                <a:spcPts val="0"/>
              </a:spcAft>
              <a:buClr>
                <a:schemeClr val="dk2"/>
              </a:buClr>
              <a:buSzPts val="900"/>
              <a:buFont typeface="Libre Franklin"/>
              <a:buNone/>
              <a:defRPr/>
            </a:lvl7pPr>
            <a:lvl8pPr marL="0" lvl="7" indent="0" algn="r">
              <a:spcBef>
                <a:spcPts val="0"/>
              </a:spcBef>
              <a:spcAft>
                <a:spcPts val="0"/>
              </a:spcAft>
              <a:buClr>
                <a:schemeClr val="dk2"/>
              </a:buClr>
              <a:buSzPts val="900"/>
              <a:buFont typeface="Libre Franklin"/>
              <a:buNone/>
              <a:defRPr/>
            </a:lvl8pPr>
            <a:lvl9pPr marL="0" lvl="8" indent="0" algn="r">
              <a:spcBef>
                <a:spcPts val="0"/>
              </a:spcBef>
              <a:spcAft>
                <a:spcPts val="0"/>
              </a:spcAft>
              <a:buClr>
                <a:schemeClr val="dk2"/>
              </a:buClr>
              <a:buSzPts val="900"/>
              <a:buFont typeface="Libre Franklin"/>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028700" y="514350"/>
            <a:ext cx="7200900" cy="1114425"/>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lt2"/>
              </a:buClr>
              <a:buSzPts val="3300"/>
              <a:buFont typeface="Libre Franklin"/>
              <a:buNone/>
              <a:defRPr sz="3300" b="0" i="0" u="none" strike="noStrike" cap="none">
                <a:solidFill>
                  <a:schemeClr val="lt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1028700" y="1714500"/>
            <a:ext cx="7200900" cy="2686050"/>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94000"/>
              </a:lnSpc>
              <a:spcBef>
                <a:spcPts val="750"/>
              </a:spcBef>
              <a:spcAft>
                <a:spcPts val="0"/>
              </a:spcAft>
              <a:buClr>
                <a:schemeClr val="lt2"/>
              </a:buClr>
              <a:buSzPts val="1500"/>
              <a:buFont typeface="Libre Franklin"/>
              <a:buChar char="■"/>
              <a:defRPr sz="1500" b="0" i="0" u="none" strike="noStrike" cap="none">
                <a:solidFill>
                  <a:schemeClr val="lt2"/>
                </a:solidFill>
                <a:latin typeface="Libre Franklin"/>
                <a:ea typeface="Libre Franklin"/>
                <a:cs typeface="Libre Franklin"/>
                <a:sym typeface="Libre Franklin"/>
              </a:defRPr>
            </a:lvl1pPr>
            <a:lvl2pPr marL="914400" marR="0" lvl="1" indent="-323850" algn="l" rtl="0">
              <a:lnSpc>
                <a:spcPct val="94000"/>
              </a:lnSpc>
              <a:spcBef>
                <a:spcPts val="375"/>
              </a:spcBef>
              <a:spcAft>
                <a:spcPts val="0"/>
              </a:spcAft>
              <a:buClr>
                <a:schemeClr val="lt2"/>
              </a:buClr>
              <a:buSzPts val="1500"/>
              <a:buFont typeface="Libre Franklin"/>
              <a:buChar char="–"/>
              <a:defRPr sz="1500" b="0" i="1" u="none" strike="noStrike" cap="none">
                <a:solidFill>
                  <a:schemeClr val="lt2"/>
                </a:solidFill>
                <a:latin typeface="Libre Franklin"/>
                <a:ea typeface="Libre Franklin"/>
                <a:cs typeface="Libre Franklin"/>
                <a:sym typeface="Libre Franklin"/>
              </a:defRPr>
            </a:lvl2pPr>
            <a:lvl3pPr marL="1371600" marR="0" lvl="2" indent="-314325" algn="l" rtl="0">
              <a:lnSpc>
                <a:spcPct val="94000"/>
              </a:lnSpc>
              <a:spcBef>
                <a:spcPts val="375"/>
              </a:spcBef>
              <a:spcAft>
                <a:spcPts val="0"/>
              </a:spcAft>
              <a:buClr>
                <a:schemeClr val="lt2"/>
              </a:buClr>
              <a:buSzPts val="1350"/>
              <a:buFont typeface="Libre Franklin"/>
              <a:buChar char="■"/>
              <a:defRPr sz="1350" b="0" i="0" u="none" strike="noStrike" cap="none">
                <a:solidFill>
                  <a:schemeClr val="lt2"/>
                </a:solidFill>
                <a:latin typeface="Libre Franklin"/>
                <a:ea typeface="Libre Franklin"/>
                <a:cs typeface="Libre Franklin"/>
                <a:sym typeface="Libre Franklin"/>
              </a:defRPr>
            </a:lvl3pPr>
            <a:lvl4pPr marL="1828800" marR="0" lvl="3" indent="-314325" algn="l" rtl="0">
              <a:lnSpc>
                <a:spcPct val="94000"/>
              </a:lnSpc>
              <a:spcBef>
                <a:spcPts val="375"/>
              </a:spcBef>
              <a:spcAft>
                <a:spcPts val="0"/>
              </a:spcAft>
              <a:buClr>
                <a:schemeClr val="lt2"/>
              </a:buClr>
              <a:buSzPts val="1350"/>
              <a:buFont typeface="Libre Franklin"/>
              <a:buChar char="–"/>
              <a:defRPr sz="1350" b="0" i="1" u="none" strike="noStrike" cap="none">
                <a:solidFill>
                  <a:schemeClr val="lt2"/>
                </a:solidFill>
                <a:latin typeface="Libre Franklin"/>
                <a:ea typeface="Libre Franklin"/>
                <a:cs typeface="Libre Franklin"/>
                <a:sym typeface="Libre Franklin"/>
              </a:defRPr>
            </a:lvl4pPr>
            <a:lvl5pPr marL="2286000" marR="0" lvl="4" indent="-304800" algn="l" rtl="0">
              <a:lnSpc>
                <a:spcPct val="94000"/>
              </a:lnSpc>
              <a:spcBef>
                <a:spcPts val="375"/>
              </a:spcBef>
              <a:spcAft>
                <a:spcPts val="0"/>
              </a:spcAft>
              <a:buClr>
                <a:schemeClr val="lt2"/>
              </a:buClr>
              <a:buSzPts val="1200"/>
              <a:buFont typeface="Libre Franklin"/>
              <a:buChar char="■"/>
              <a:defRPr sz="1200" b="0" i="0" u="none" strike="noStrike" cap="none">
                <a:solidFill>
                  <a:schemeClr val="lt2"/>
                </a:solidFill>
                <a:latin typeface="Libre Franklin"/>
                <a:ea typeface="Libre Franklin"/>
                <a:cs typeface="Libre Franklin"/>
                <a:sym typeface="Libre Franklin"/>
              </a:defRPr>
            </a:lvl5pPr>
            <a:lvl6pPr marL="2743200" marR="0" lvl="5" indent="-304800" algn="l" rtl="0">
              <a:lnSpc>
                <a:spcPct val="94000"/>
              </a:lnSpc>
              <a:spcBef>
                <a:spcPts val="375"/>
              </a:spcBef>
              <a:spcAft>
                <a:spcPts val="0"/>
              </a:spcAft>
              <a:buClr>
                <a:schemeClr val="lt2"/>
              </a:buClr>
              <a:buSzPts val="1200"/>
              <a:buFont typeface="Libre Franklin"/>
              <a:buChar char="–"/>
              <a:defRPr sz="1200" b="0" i="1" u="none" strike="noStrike" cap="none">
                <a:solidFill>
                  <a:schemeClr val="lt2"/>
                </a:solidFill>
                <a:latin typeface="Libre Franklin"/>
                <a:ea typeface="Libre Franklin"/>
                <a:cs typeface="Libre Franklin"/>
                <a:sym typeface="Libre Franklin"/>
              </a:defRPr>
            </a:lvl6pPr>
            <a:lvl7pPr marL="3200400" marR="0" lvl="6" indent="-295275" algn="l" rtl="0">
              <a:lnSpc>
                <a:spcPct val="94000"/>
              </a:lnSpc>
              <a:spcBef>
                <a:spcPts val="375"/>
              </a:spcBef>
              <a:spcAft>
                <a:spcPts val="0"/>
              </a:spcAft>
              <a:buClr>
                <a:schemeClr val="lt2"/>
              </a:buClr>
              <a:buSzPts val="1050"/>
              <a:buFont typeface="Libre Franklin"/>
              <a:buChar char="■"/>
              <a:defRPr sz="1050" b="0" i="0" u="none" strike="noStrike" cap="none">
                <a:solidFill>
                  <a:schemeClr val="lt2"/>
                </a:solidFill>
                <a:latin typeface="Libre Franklin"/>
                <a:ea typeface="Libre Franklin"/>
                <a:cs typeface="Libre Franklin"/>
                <a:sym typeface="Libre Franklin"/>
              </a:defRPr>
            </a:lvl7pPr>
            <a:lvl8pPr marL="3657600" marR="0" lvl="7" indent="-295275" algn="l" rtl="0">
              <a:lnSpc>
                <a:spcPct val="94000"/>
              </a:lnSpc>
              <a:spcBef>
                <a:spcPts val="375"/>
              </a:spcBef>
              <a:spcAft>
                <a:spcPts val="0"/>
              </a:spcAft>
              <a:buClr>
                <a:schemeClr val="lt2"/>
              </a:buClr>
              <a:buSzPts val="1050"/>
              <a:buFont typeface="Libre Franklin"/>
              <a:buChar char="–"/>
              <a:defRPr sz="1050" b="0" i="1" u="none" strike="noStrike" cap="none">
                <a:solidFill>
                  <a:schemeClr val="lt2"/>
                </a:solidFill>
                <a:latin typeface="Libre Franklin"/>
                <a:ea typeface="Libre Franklin"/>
                <a:cs typeface="Libre Franklin"/>
                <a:sym typeface="Libre Franklin"/>
              </a:defRPr>
            </a:lvl8pPr>
            <a:lvl9pPr marL="4114800" marR="0" lvl="8" indent="-295275" algn="l" rtl="0">
              <a:lnSpc>
                <a:spcPct val="94000"/>
              </a:lnSpc>
              <a:spcBef>
                <a:spcPts val="375"/>
              </a:spcBef>
              <a:spcAft>
                <a:spcPts val="150"/>
              </a:spcAft>
              <a:buClr>
                <a:schemeClr val="lt2"/>
              </a:buClr>
              <a:buSzPts val="1050"/>
              <a:buFont typeface="Libre Franklin"/>
              <a:buChar char="■"/>
              <a:defRPr sz="1050" b="0" i="0" u="none" strike="noStrike" cap="none">
                <a:solidFill>
                  <a:schemeClr val="lt2"/>
                </a:solidFill>
                <a:latin typeface="Libre Franklin"/>
                <a:ea typeface="Libre Franklin"/>
                <a:cs typeface="Libre Franklin"/>
                <a:sym typeface="Libre Franklin"/>
              </a:defRPr>
            </a:lvl9pPr>
          </a:lstStyle>
          <a:p>
            <a:endParaRPr/>
          </a:p>
        </p:txBody>
      </p:sp>
      <p:sp>
        <p:nvSpPr>
          <p:cNvPr id="8" name="Google Shape;8;p13"/>
          <p:cNvSpPr txBox="1">
            <a:spLocks noGrp="1"/>
          </p:cNvSpPr>
          <p:nvPr>
            <p:ph type="dt" idx="10"/>
          </p:nvPr>
        </p:nvSpPr>
        <p:spPr>
          <a:xfrm>
            <a:off x="1042987" y="4840039"/>
            <a:ext cx="903429" cy="30346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9" name="Google Shape;9;p13"/>
          <p:cNvSpPr txBox="1">
            <a:spLocks noGrp="1"/>
          </p:cNvSpPr>
          <p:nvPr>
            <p:ph type="ftr" idx="11"/>
          </p:nvPr>
        </p:nvSpPr>
        <p:spPr>
          <a:xfrm>
            <a:off x="2170173" y="4840039"/>
            <a:ext cx="4710623" cy="30346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0" name="Google Shape;10;p13"/>
          <p:cNvSpPr txBox="1">
            <a:spLocks noGrp="1"/>
          </p:cNvSpPr>
          <p:nvPr>
            <p:ph type="sldNum" idx="12"/>
          </p:nvPr>
        </p:nvSpPr>
        <p:spPr>
          <a:xfrm>
            <a:off x="7104552" y="4840039"/>
            <a:ext cx="1197219" cy="30346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1pPr>
            <a:lvl2pPr marL="0" marR="0" lvl="1" indent="0" algn="r" rtl="0">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2pPr>
            <a:lvl3pPr marL="0" marR="0" lvl="2" indent="0" algn="r" rtl="0">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3pPr>
            <a:lvl4pPr marL="0" marR="0" lvl="3" indent="0" algn="r" rtl="0">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4pPr>
            <a:lvl5pPr marL="0" marR="0" lvl="4" indent="0" algn="r" rtl="0">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5pPr>
            <a:lvl6pPr marL="0" marR="0" lvl="5" indent="0" algn="r" rtl="0">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6pPr>
            <a:lvl7pPr marL="0" marR="0" lvl="6" indent="0" algn="r" rtl="0">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7pPr>
            <a:lvl8pPr marL="0" marR="0" lvl="7" indent="0" algn="r" rtl="0">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8pPr>
            <a:lvl9pPr marL="0" marR="0" lvl="8" indent="0" algn="r" rtl="0">
              <a:spcBef>
                <a:spcPts val="0"/>
              </a:spcBef>
              <a:spcAft>
                <a:spcPts val="0"/>
              </a:spcAft>
              <a:buClr>
                <a:schemeClr val="lt2"/>
              </a:buClr>
              <a:buSzPts val="900"/>
              <a:buFont typeface="Libre Franklin"/>
              <a:buNone/>
              <a:defRPr sz="9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s-419"/>
              <a:t>‹#›</a:t>
            </a:fld>
            <a:endParaRPr/>
          </a:p>
        </p:txBody>
      </p:sp>
      <p:sp>
        <p:nvSpPr>
          <p:cNvPr id="11" name="Google Shape;11;p13" title="Side bar"/>
          <p:cNvSpPr/>
          <p:nvPr/>
        </p:nvSpPr>
        <p:spPr>
          <a:xfrm>
            <a:off x="358571" y="282"/>
            <a:ext cx="17145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1028700" y="514350"/>
            <a:ext cx="7200900" cy="1114425"/>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dk2"/>
              </a:buClr>
              <a:buSzPts val="3300"/>
              <a:buFont typeface="Libre Franklin"/>
              <a:buNone/>
              <a:defRPr sz="33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12"/>
          <p:cNvSpPr txBox="1">
            <a:spLocks noGrp="1"/>
          </p:cNvSpPr>
          <p:nvPr>
            <p:ph type="body" idx="1"/>
          </p:nvPr>
        </p:nvSpPr>
        <p:spPr>
          <a:xfrm>
            <a:off x="1028700" y="1714500"/>
            <a:ext cx="7200900" cy="2686050"/>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94000"/>
              </a:lnSpc>
              <a:spcBef>
                <a:spcPts val="750"/>
              </a:spcBef>
              <a:spcAft>
                <a:spcPts val="0"/>
              </a:spcAft>
              <a:buClr>
                <a:schemeClr val="dk2"/>
              </a:buClr>
              <a:buSzPts val="1500"/>
              <a:buFont typeface="Libre Franklin"/>
              <a:buChar char="■"/>
              <a:defRPr sz="1500" b="0" i="0" u="none" strike="noStrike" cap="none">
                <a:solidFill>
                  <a:schemeClr val="dk2"/>
                </a:solidFill>
                <a:latin typeface="Libre Franklin"/>
                <a:ea typeface="Libre Franklin"/>
                <a:cs typeface="Libre Franklin"/>
                <a:sym typeface="Libre Franklin"/>
              </a:defRPr>
            </a:lvl1pPr>
            <a:lvl2pPr marL="914400" marR="0" lvl="1" indent="-323850" algn="l" rtl="0">
              <a:lnSpc>
                <a:spcPct val="94000"/>
              </a:lnSpc>
              <a:spcBef>
                <a:spcPts val="375"/>
              </a:spcBef>
              <a:spcAft>
                <a:spcPts val="0"/>
              </a:spcAft>
              <a:buClr>
                <a:schemeClr val="dk2"/>
              </a:buClr>
              <a:buSzPts val="1500"/>
              <a:buFont typeface="Libre Franklin"/>
              <a:buChar char="–"/>
              <a:defRPr sz="1500" b="0" i="1" u="none" strike="noStrike" cap="none">
                <a:solidFill>
                  <a:schemeClr val="dk2"/>
                </a:solidFill>
                <a:latin typeface="Libre Franklin"/>
                <a:ea typeface="Libre Franklin"/>
                <a:cs typeface="Libre Franklin"/>
                <a:sym typeface="Libre Franklin"/>
              </a:defRPr>
            </a:lvl2pPr>
            <a:lvl3pPr marL="1371600" marR="0" lvl="2" indent="-314325" algn="l" rtl="0">
              <a:lnSpc>
                <a:spcPct val="94000"/>
              </a:lnSpc>
              <a:spcBef>
                <a:spcPts val="375"/>
              </a:spcBef>
              <a:spcAft>
                <a:spcPts val="0"/>
              </a:spcAft>
              <a:buClr>
                <a:schemeClr val="dk2"/>
              </a:buClr>
              <a:buSzPts val="1350"/>
              <a:buFont typeface="Libre Franklin"/>
              <a:buChar char="■"/>
              <a:defRPr sz="1350" b="0" i="0" u="none" strike="noStrike" cap="none">
                <a:solidFill>
                  <a:schemeClr val="dk2"/>
                </a:solidFill>
                <a:latin typeface="Libre Franklin"/>
                <a:ea typeface="Libre Franklin"/>
                <a:cs typeface="Libre Franklin"/>
                <a:sym typeface="Libre Franklin"/>
              </a:defRPr>
            </a:lvl3pPr>
            <a:lvl4pPr marL="1828800" marR="0" lvl="3" indent="-314325" algn="l" rtl="0">
              <a:lnSpc>
                <a:spcPct val="94000"/>
              </a:lnSpc>
              <a:spcBef>
                <a:spcPts val="375"/>
              </a:spcBef>
              <a:spcAft>
                <a:spcPts val="0"/>
              </a:spcAft>
              <a:buClr>
                <a:schemeClr val="dk2"/>
              </a:buClr>
              <a:buSzPts val="1350"/>
              <a:buFont typeface="Libre Franklin"/>
              <a:buChar char="–"/>
              <a:defRPr sz="1350" b="0" i="1" u="none" strike="noStrike" cap="none">
                <a:solidFill>
                  <a:schemeClr val="dk2"/>
                </a:solidFill>
                <a:latin typeface="Libre Franklin"/>
                <a:ea typeface="Libre Franklin"/>
                <a:cs typeface="Libre Franklin"/>
                <a:sym typeface="Libre Franklin"/>
              </a:defRPr>
            </a:lvl4pPr>
            <a:lvl5pPr marL="2286000" marR="0" lvl="4" indent="-304800" algn="l" rtl="0">
              <a:lnSpc>
                <a:spcPct val="94000"/>
              </a:lnSpc>
              <a:spcBef>
                <a:spcPts val="375"/>
              </a:spcBef>
              <a:spcAft>
                <a:spcPts val="0"/>
              </a:spcAft>
              <a:buClr>
                <a:schemeClr val="dk2"/>
              </a:buClr>
              <a:buSzPts val="1200"/>
              <a:buFont typeface="Libre Franklin"/>
              <a:buChar char="■"/>
              <a:defRPr sz="1200" b="0" i="0" u="none" strike="noStrike" cap="none">
                <a:solidFill>
                  <a:schemeClr val="dk2"/>
                </a:solidFill>
                <a:latin typeface="Libre Franklin"/>
                <a:ea typeface="Libre Franklin"/>
                <a:cs typeface="Libre Franklin"/>
                <a:sym typeface="Libre Franklin"/>
              </a:defRPr>
            </a:lvl5pPr>
            <a:lvl6pPr marL="2743200" marR="0" lvl="5" indent="-304800" algn="l" rtl="0">
              <a:lnSpc>
                <a:spcPct val="94000"/>
              </a:lnSpc>
              <a:spcBef>
                <a:spcPts val="375"/>
              </a:spcBef>
              <a:spcAft>
                <a:spcPts val="0"/>
              </a:spcAft>
              <a:buClr>
                <a:schemeClr val="dk2"/>
              </a:buClr>
              <a:buSzPts val="1200"/>
              <a:buFont typeface="Libre Franklin"/>
              <a:buChar char="–"/>
              <a:defRPr sz="1200" b="0" i="1" u="none" strike="noStrike" cap="none">
                <a:solidFill>
                  <a:schemeClr val="dk2"/>
                </a:solidFill>
                <a:latin typeface="Libre Franklin"/>
                <a:ea typeface="Libre Franklin"/>
                <a:cs typeface="Libre Franklin"/>
                <a:sym typeface="Libre Franklin"/>
              </a:defRPr>
            </a:lvl6pPr>
            <a:lvl7pPr marL="3200400" marR="0" lvl="6" indent="-295275" algn="l" rtl="0">
              <a:lnSpc>
                <a:spcPct val="94000"/>
              </a:lnSpc>
              <a:spcBef>
                <a:spcPts val="375"/>
              </a:spcBef>
              <a:spcAft>
                <a:spcPts val="0"/>
              </a:spcAft>
              <a:buClr>
                <a:schemeClr val="dk2"/>
              </a:buClr>
              <a:buSzPts val="1050"/>
              <a:buFont typeface="Libre Franklin"/>
              <a:buChar char="■"/>
              <a:defRPr sz="1050" b="0" i="0" u="none" strike="noStrike" cap="none">
                <a:solidFill>
                  <a:schemeClr val="dk2"/>
                </a:solidFill>
                <a:latin typeface="Libre Franklin"/>
                <a:ea typeface="Libre Franklin"/>
                <a:cs typeface="Libre Franklin"/>
                <a:sym typeface="Libre Franklin"/>
              </a:defRPr>
            </a:lvl7pPr>
            <a:lvl8pPr marL="3657600" marR="0" lvl="7" indent="-295275" algn="l" rtl="0">
              <a:lnSpc>
                <a:spcPct val="94000"/>
              </a:lnSpc>
              <a:spcBef>
                <a:spcPts val="375"/>
              </a:spcBef>
              <a:spcAft>
                <a:spcPts val="0"/>
              </a:spcAft>
              <a:buClr>
                <a:schemeClr val="dk2"/>
              </a:buClr>
              <a:buSzPts val="1050"/>
              <a:buFont typeface="Libre Franklin"/>
              <a:buChar char="–"/>
              <a:defRPr sz="1050" b="0" i="1" u="none" strike="noStrike" cap="none">
                <a:solidFill>
                  <a:schemeClr val="dk2"/>
                </a:solidFill>
                <a:latin typeface="Libre Franklin"/>
                <a:ea typeface="Libre Franklin"/>
                <a:cs typeface="Libre Franklin"/>
                <a:sym typeface="Libre Franklin"/>
              </a:defRPr>
            </a:lvl8pPr>
            <a:lvl9pPr marL="4114800" marR="0" lvl="8" indent="-295275" algn="l" rtl="0">
              <a:lnSpc>
                <a:spcPct val="94000"/>
              </a:lnSpc>
              <a:spcBef>
                <a:spcPts val="375"/>
              </a:spcBef>
              <a:spcAft>
                <a:spcPts val="150"/>
              </a:spcAft>
              <a:buClr>
                <a:schemeClr val="dk2"/>
              </a:buClr>
              <a:buSzPts val="1050"/>
              <a:buFont typeface="Libre Franklin"/>
              <a:buChar char="■"/>
              <a:defRPr sz="1050" b="0" i="0" u="none" strike="noStrike" cap="none">
                <a:solidFill>
                  <a:schemeClr val="dk2"/>
                </a:solidFill>
                <a:latin typeface="Libre Franklin"/>
                <a:ea typeface="Libre Franklin"/>
                <a:cs typeface="Libre Franklin"/>
                <a:sym typeface="Libre Franklin"/>
              </a:defRPr>
            </a:lvl9pPr>
          </a:lstStyle>
          <a:p>
            <a:endParaRPr/>
          </a:p>
        </p:txBody>
      </p:sp>
      <p:sp>
        <p:nvSpPr>
          <p:cNvPr id="28" name="Google Shape;28;p12"/>
          <p:cNvSpPr txBox="1">
            <a:spLocks noGrp="1"/>
          </p:cNvSpPr>
          <p:nvPr>
            <p:ph type="dt" idx="10"/>
          </p:nvPr>
        </p:nvSpPr>
        <p:spPr>
          <a:xfrm>
            <a:off x="1042987" y="4840039"/>
            <a:ext cx="903429" cy="30346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9" name="Google Shape;29;p12"/>
          <p:cNvSpPr txBox="1">
            <a:spLocks noGrp="1"/>
          </p:cNvSpPr>
          <p:nvPr>
            <p:ph type="ftr" idx="11"/>
          </p:nvPr>
        </p:nvSpPr>
        <p:spPr>
          <a:xfrm>
            <a:off x="2170173" y="4840039"/>
            <a:ext cx="4710623" cy="30346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0" name="Google Shape;30;p12"/>
          <p:cNvSpPr txBox="1">
            <a:spLocks noGrp="1"/>
          </p:cNvSpPr>
          <p:nvPr>
            <p:ph type="sldNum" idx="12"/>
          </p:nvPr>
        </p:nvSpPr>
        <p:spPr>
          <a:xfrm>
            <a:off x="7104552" y="4840039"/>
            <a:ext cx="1197219" cy="30346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spcAft>
                <a:spcPts val="0"/>
              </a:spcAft>
              <a:buClr>
                <a:schemeClr val="dk2"/>
              </a:buClr>
              <a:buSzPts val="900"/>
              <a:buFont typeface="Libre Franklin"/>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s-419"/>
              <a:t>‹#›</a:t>
            </a:fld>
            <a:endParaRPr/>
          </a:p>
        </p:txBody>
      </p:sp>
      <p:sp>
        <p:nvSpPr>
          <p:cNvPr id="31" name="Google Shape;31;p12" title="Side bar"/>
          <p:cNvSpPr/>
          <p:nvPr/>
        </p:nvSpPr>
        <p:spPr>
          <a:xfrm>
            <a:off x="358571" y="282"/>
            <a:ext cx="17145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ditisaxena20/superstore-sales-datase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pic>
        <p:nvPicPr>
          <p:cNvPr id="117" name="Google Shape;117;p1" descr="Stock Market Bar Graph"/>
          <p:cNvPicPr preferRelativeResize="0"/>
          <p:nvPr/>
        </p:nvPicPr>
        <p:blipFill rotWithShape="1">
          <a:blip r:embed="rId3">
            <a:alphaModFix amt="50000"/>
          </a:blip>
          <a:srcRect r="2"/>
          <a:stretch/>
        </p:blipFill>
        <p:spPr>
          <a:xfrm>
            <a:off x="228" y="10"/>
            <a:ext cx="9143772" cy="5143490"/>
          </a:xfrm>
          <a:prstGeom prst="rect">
            <a:avLst/>
          </a:prstGeom>
          <a:noFill/>
          <a:ln>
            <a:noFill/>
          </a:ln>
        </p:spPr>
      </p:pic>
      <p:sp>
        <p:nvSpPr>
          <p:cNvPr id="118" name="Google Shape;118;p1"/>
          <p:cNvSpPr txBox="1">
            <a:spLocks noGrp="1"/>
          </p:cNvSpPr>
          <p:nvPr>
            <p:ph type="ctrTitle"/>
          </p:nvPr>
        </p:nvSpPr>
        <p:spPr>
          <a:xfrm>
            <a:off x="2314323" y="1581691"/>
            <a:ext cx="5839215" cy="3655200"/>
          </a:xfrm>
          <a:prstGeom prst="rect">
            <a:avLst/>
          </a:prstGeom>
          <a:noFill/>
          <a:ln>
            <a:noFill/>
          </a:ln>
        </p:spPr>
        <p:txBody>
          <a:bodyPr spcFirstLastPara="1" wrap="square" lIns="91425" tIns="45700" rIns="91425" bIns="45700" anchor="ctr" anchorCtr="0">
            <a:normAutofit/>
          </a:bodyPr>
          <a:lstStyle/>
          <a:p>
            <a:pPr marL="0" lvl="0" indent="0" algn="r" rtl="0">
              <a:lnSpc>
                <a:spcPct val="89000"/>
              </a:lnSpc>
              <a:spcBef>
                <a:spcPts val="0"/>
              </a:spcBef>
              <a:spcAft>
                <a:spcPts val="0"/>
              </a:spcAft>
              <a:buClr>
                <a:schemeClr val="lt1"/>
              </a:buClr>
              <a:buSzPct val="55555"/>
              <a:buFont typeface="Libre Franklin"/>
              <a:buNone/>
            </a:pPr>
            <a:br>
              <a:rPr lang="es-419" sz="3600" dirty="0"/>
            </a:br>
            <a:r>
              <a:rPr lang="es-419" sz="3600" b="1" dirty="0"/>
              <a:t>A COMPARATIVE ANALYSIS OF SALES FORECASTING</a:t>
            </a:r>
            <a:br>
              <a:rPr lang="es-419" sz="3600" dirty="0"/>
            </a:br>
            <a:endParaRPr sz="3600" dirty="0"/>
          </a:p>
        </p:txBody>
      </p:sp>
      <p:sp>
        <p:nvSpPr>
          <p:cNvPr id="119" name="Google Shape;119;p1"/>
          <p:cNvSpPr txBox="1">
            <a:spLocks noGrp="1"/>
          </p:cNvSpPr>
          <p:nvPr>
            <p:ph type="subTitle" idx="1"/>
          </p:nvPr>
        </p:nvSpPr>
        <p:spPr>
          <a:xfrm>
            <a:off x="905424" y="387800"/>
            <a:ext cx="4685399" cy="2698200"/>
          </a:xfrm>
          <a:prstGeom prst="rect">
            <a:avLst/>
          </a:prstGeom>
          <a:noFill/>
          <a:ln>
            <a:noFill/>
          </a:ln>
        </p:spPr>
        <p:txBody>
          <a:bodyPr spcFirstLastPara="1" wrap="square" lIns="91425" tIns="45700" rIns="91425" bIns="45700" anchor="ctr" anchorCtr="0">
            <a:normAutofit/>
          </a:bodyPr>
          <a:lstStyle/>
          <a:p>
            <a:pPr marL="0" lvl="0" indent="0" algn="l" rtl="0">
              <a:lnSpc>
                <a:spcPct val="112000"/>
              </a:lnSpc>
              <a:spcBef>
                <a:spcPts val="0"/>
              </a:spcBef>
              <a:spcAft>
                <a:spcPts val="600"/>
              </a:spcAft>
              <a:buNone/>
            </a:pPr>
            <a:r>
              <a:rPr lang="es-419" sz="3200" b="1" dirty="0"/>
              <a:t>MACHINE LEARNING</a:t>
            </a:r>
            <a:br>
              <a:rPr lang="es-419" sz="3200" b="1" dirty="0"/>
            </a:br>
            <a:r>
              <a:rPr lang="es-419" sz="3200" b="1" dirty="0"/>
              <a:t>PROJECT</a:t>
            </a:r>
            <a:br>
              <a:rPr lang="es-419" sz="2800" b="1" dirty="0"/>
            </a:br>
            <a:endParaRPr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688c8e160b_0_2"/>
          <p:cNvSpPr txBox="1">
            <a:spLocks noGrp="1"/>
          </p:cNvSpPr>
          <p:nvPr>
            <p:ph type="title"/>
          </p:nvPr>
        </p:nvSpPr>
        <p:spPr>
          <a:xfrm>
            <a:off x="608075" y="247925"/>
            <a:ext cx="8216700" cy="702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89000"/>
              </a:lnSpc>
              <a:spcBef>
                <a:spcPts val="0"/>
              </a:spcBef>
              <a:spcAft>
                <a:spcPts val="0"/>
              </a:spcAft>
              <a:buClr>
                <a:schemeClr val="dk2"/>
              </a:buClr>
              <a:buSzPct val="84848"/>
              <a:buFont typeface="Libre Franklin"/>
              <a:buNone/>
            </a:pPr>
            <a:r>
              <a:rPr lang="es-419" b="1"/>
              <a:t>MODELS EVALUATION AND VALIDATION</a:t>
            </a:r>
            <a:endParaRPr b="1"/>
          </a:p>
        </p:txBody>
      </p:sp>
      <p:sp>
        <p:nvSpPr>
          <p:cNvPr id="208" name="Google Shape;208;g2688c8e160b_0_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10</a:t>
            </a:fld>
            <a:endParaRPr/>
          </a:p>
        </p:txBody>
      </p:sp>
      <p:graphicFrame>
        <p:nvGraphicFramePr>
          <p:cNvPr id="209" name="Google Shape;209;g2688c8e160b_0_2"/>
          <p:cNvGraphicFramePr/>
          <p:nvPr/>
        </p:nvGraphicFramePr>
        <p:xfrm>
          <a:off x="848650" y="1161025"/>
          <a:ext cx="7976225" cy="1771075"/>
        </p:xfrm>
        <a:graphic>
          <a:graphicData uri="http://schemas.openxmlformats.org/drawingml/2006/table">
            <a:tbl>
              <a:tblPr>
                <a:noFill/>
                <a:tableStyleId>{E3966DD8-763E-49CB-BED5-3A5D45BD2C09}</a:tableStyleId>
              </a:tblPr>
              <a:tblGrid>
                <a:gridCol w="1102925">
                  <a:extLst>
                    <a:ext uri="{9D8B030D-6E8A-4147-A177-3AD203B41FA5}">
                      <a16:colId xmlns:a16="http://schemas.microsoft.com/office/drawing/2014/main" val="20000"/>
                    </a:ext>
                  </a:extLst>
                </a:gridCol>
                <a:gridCol w="1324650">
                  <a:extLst>
                    <a:ext uri="{9D8B030D-6E8A-4147-A177-3AD203B41FA5}">
                      <a16:colId xmlns:a16="http://schemas.microsoft.com/office/drawing/2014/main" val="20001"/>
                    </a:ext>
                  </a:extLst>
                </a:gridCol>
                <a:gridCol w="1436450">
                  <a:extLst>
                    <a:ext uri="{9D8B030D-6E8A-4147-A177-3AD203B41FA5}">
                      <a16:colId xmlns:a16="http://schemas.microsoft.com/office/drawing/2014/main" val="20002"/>
                    </a:ext>
                  </a:extLst>
                </a:gridCol>
                <a:gridCol w="1360825">
                  <a:extLst>
                    <a:ext uri="{9D8B030D-6E8A-4147-A177-3AD203B41FA5}">
                      <a16:colId xmlns:a16="http://schemas.microsoft.com/office/drawing/2014/main" val="20003"/>
                    </a:ext>
                  </a:extLst>
                </a:gridCol>
                <a:gridCol w="1486150">
                  <a:extLst>
                    <a:ext uri="{9D8B030D-6E8A-4147-A177-3AD203B41FA5}">
                      <a16:colId xmlns:a16="http://schemas.microsoft.com/office/drawing/2014/main" val="20004"/>
                    </a:ext>
                  </a:extLst>
                </a:gridCol>
                <a:gridCol w="1265225">
                  <a:extLst>
                    <a:ext uri="{9D8B030D-6E8A-4147-A177-3AD203B41FA5}">
                      <a16:colId xmlns:a16="http://schemas.microsoft.com/office/drawing/2014/main" val="20005"/>
                    </a:ext>
                  </a:extLst>
                </a:gridCol>
              </a:tblGrid>
              <a:tr h="512950">
                <a:tc>
                  <a:txBody>
                    <a:bodyPr/>
                    <a:lstStyle/>
                    <a:p>
                      <a:pPr marL="0" lvl="0" indent="0" algn="l" rtl="0">
                        <a:spcBef>
                          <a:spcPts val="0"/>
                        </a:spcBef>
                        <a:spcAft>
                          <a:spcPts val="0"/>
                        </a:spcAft>
                        <a:buNone/>
                      </a:pPr>
                      <a:endParaRPr/>
                    </a:p>
                  </a:txBody>
                  <a:tcPr marL="91425" marR="91425" marT="91425" marB="91425">
                    <a:solidFill>
                      <a:srgbClr val="F9F9F6"/>
                    </a:solidFill>
                  </a:tcPr>
                </a:tc>
                <a:tc>
                  <a:txBody>
                    <a:bodyPr/>
                    <a:lstStyle/>
                    <a:p>
                      <a:pPr marL="0" lvl="0" indent="0" algn="ctr" rtl="0">
                        <a:lnSpc>
                          <a:spcPct val="90000"/>
                        </a:lnSpc>
                        <a:spcBef>
                          <a:spcPts val="0"/>
                        </a:spcBef>
                        <a:spcAft>
                          <a:spcPts val="0"/>
                        </a:spcAft>
                        <a:buNone/>
                      </a:pPr>
                      <a:r>
                        <a:rPr lang="es-419" sz="1100" b="1">
                          <a:solidFill>
                            <a:schemeClr val="lt1"/>
                          </a:solidFill>
                          <a:latin typeface="Calibri"/>
                          <a:ea typeface="Calibri"/>
                          <a:cs typeface="Calibri"/>
                          <a:sym typeface="Calibri"/>
                        </a:rPr>
                        <a:t>LINEAR REGRESSION</a:t>
                      </a:r>
                      <a:endParaRPr/>
                    </a:p>
                  </a:txBody>
                  <a:tcPr marL="91425" marR="91425" marT="91425" marB="91425">
                    <a:solidFill>
                      <a:srgbClr val="191B0E">
                        <a:alpha val="74550"/>
                      </a:srgbClr>
                    </a:solidFill>
                  </a:tcPr>
                </a:tc>
                <a:tc>
                  <a:txBody>
                    <a:bodyPr/>
                    <a:lstStyle/>
                    <a:p>
                      <a:pPr marL="0" lvl="0" indent="0" algn="ctr" rtl="0">
                        <a:lnSpc>
                          <a:spcPct val="90000"/>
                        </a:lnSpc>
                        <a:spcBef>
                          <a:spcPts val="0"/>
                        </a:spcBef>
                        <a:spcAft>
                          <a:spcPts val="0"/>
                        </a:spcAft>
                        <a:buNone/>
                      </a:pPr>
                      <a:r>
                        <a:rPr lang="es-419" sz="1100" b="1">
                          <a:solidFill>
                            <a:schemeClr val="lt1"/>
                          </a:solidFill>
                          <a:latin typeface="Calibri"/>
                          <a:ea typeface="Calibri"/>
                          <a:cs typeface="Calibri"/>
                          <a:sym typeface="Calibri"/>
                        </a:rPr>
                        <a:t>RANDOM FOREST</a:t>
                      </a:r>
                      <a:endParaRPr/>
                    </a:p>
                  </a:txBody>
                  <a:tcPr marL="91425" marR="91425" marT="91425" marB="91425">
                    <a:solidFill>
                      <a:srgbClr val="191B0E">
                        <a:alpha val="74550"/>
                      </a:srgbClr>
                    </a:solidFill>
                  </a:tcPr>
                </a:tc>
                <a:tc>
                  <a:txBody>
                    <a:bodyPr/>
                    <a:lstStyle/>
                    <a:p>
                      <a:pPr marL="0" lvl="0" indent="0" algn="ctr" rtl="0">
                        <a:lnSpc>
                          <a:spcPct val="90000"/>
                        </a:lnSpc>
                        <a:spcBef>
                          <a:spcPts val="0"/>
                        </a:spcBef>
                        <a:spcAft>
                          <a:spcPts val="0"/>
                        </a:spcAft>
                        <a:buClr>
                          <a:schemeClr val="dk1"/>
                        </a:buClr>
                        <a:buSzPts val="1100"/>
                        <a:buFont typeface="Arial"/>
                        <a:buNone/>
                      </a:pPr>
                      <a:r>
                        <a:rPr lang="es-419" sz="1100" b="1">
                          <a:solidFill>
                            <a:schemeClr val="lt1"/>
                          </a:solidFill>
                          <a:latin typeface="Calibri"/>
                          <a:ea typeface="Calibri"/>
                          <a:cs typeface="Calibri"/>
                          <a:sym typeface="Calibri"/>
                        </a:rPr>
                        <a:t>XGBOOST</a:t>
                      </a:r>
                      <a:endParaRPr/>
                    </a:p>
                  </a:txBody>
                  <a:tcPr marL="91425" marR="91425" marT="91425" marB="91425">
                    <a:solidFill>
                      <a:srgbClr val="191B0E">
                        <a:alpha val="74550"/>
                      </a:srgbClr>
                    </a:solidFill>
                  </a:tcPr>
                </a:tc>
                <a:tc>
                  <a:txBody>
                    <a:bodyPr/>
                    <a:lstStyle/>
                    <a:p>
                      <a:pPr marL="0" lvl="0" indent="0" algn="ctr" rtl="0">
                        <a:lnSpc>
                          <a:spcPct val="90000"/>
                        </a:lnSpc>
                        <a:spcBef>
                          <a:spcPts val="0"/>
                        </a:spcBef>
                        <a:spcAft>
                          <a:spcPts val="0"/>
                        </a:spcAft>
                        <a:buClr>
                          <a:schemeClr val="dk1"/>
                        </a:buClr>
                        <a:buSzPts val="1100"/>
                        <a:buFont typeface="Arial"/>
                        <a:buNone/>
                      </a:pPr>
                      <a:r>
                        <a:rPr lang="es-419" sz="1100" b="1">
                          <a:solidFill>
                            <a:schemeClr val="lt1"/>
                          </a:solidFill>
                          <a:latin typeface="Calibri"/>
                          <a:ea typeface="Calibri"/>
                          <a:cs typeface="Calibri"/>
                          <a:sym typeface="Calibri"/>
                        </a:rPr>
                        <a:t>NEURAL NETWORK</a:t>
                      </a:r>
                      <a:endParaRPr/>
                    </a:p>
                  </a:txBody>
                  <a:tcPr marL="91425" marR="91425" marT="91425" marB="91425">
                    <a:solidFill>
                      <a:srgbClr val="191B0E">
                        <a:alpha val="74550"/>
                      </a:srgbClr>
                    </a:solidFill>
                  </a:tcPr>
                </a:tc>
                <a:tc>
                  <a:txBody>
                    <a:bodyPr/>
                    <a:lstStyle/>
                    <a:p>
                      <a:pPr marL="0" lvl="0" indent="0" algn="ctr" rtl="0">
                        <a:lnSpc>
                          <a:spcPct val="90000"/>
                        </a:lnSpc>
                        <a:spcBef>
                          <a:spcPts val="0"/>
                        </a:spcBef>
                        <a:spcAft>
                          <a:spcPts val="0"/>
                        </a:spcAft>
                        <a:buNone/>
                      </a:pPr>
                      <a:r>
                        <a:rPr lang="es-419" sz="1100" b="1">
                          <a:solidFill>
                            <a:schemeClr val="lt1"/>
                          </a:solidFill>
                          <a:latin typeface="Calibri"/>
                          <a:ea typeface="Calibri"/>
                          <a:cs typeface="Calibri"/>
                          <a:sym typeface="Calibri"/>
                        </a:rPr>
                        <a:t>TUNED  XGBOOST</a:t>
                      </a:r>
                      <a:endParaRPr sz="1100" b="1">
                        <a:solidFill>
                          <a:schemeClr val="lt1"/>
                        </a:solidFill>
                        <a:latin typeface="Calibri"/>
                        <a:ea typeface="Calibri"/>
                        <a:cs typeface="Calibri"/>
                        <a:sym typeface="Calibri"/>
                      </a:endParaRPr>
                    </a:p>
                  </a:txBody>
                  <a:tcPr marL="91425" marR="91425" marT="91425" marB="91425">
                    <a:solidFill>
                      <a:srgbClr val="191B0E">
                        <a:alpha val="74550"/>
                      </a:srgbClr>
                    </a:solidFill>
                  </a:tcPr>
                </a:tc>
                <a:extLst>
                  <a:ext uri="{0D108BD9-81ED-4DB2-BD59-A6C34878D82A}">
                    <a16:rowId xmlns:a16="http://schemas.microsoft.com/office/drawing/2014/main" val="10000"/>
                  </a:ext>
                </a:extLst>
              </a:tr>
              <a:tr h="419375">
                <a:tc>
                  <a:txBody>
                    <a:bodyPr/>
                    <a:lstStyle/>
                    <a:p>
                      <a:pPr marL="0" lvl="0" indent="0" algn="l" rtl="0">
                        <a:spcBef>
                          <a:spcPts val="0"/>
                        </a:spcBef>
                        <a:spcAft>
                          <a:spcPts val="0"/>
                        </a:spcAft>
                        <a:buNone/>
                      </a:pPr>
                      <a:r>
                        <a:rPr lang="es-419" sz="1100" b="1">
                          <a:solidFill>
                            <a:schemeClr val="lt1"/>
                          </a:solidFill>
                          <a:latin typeface="Calibri"/>
                          <a:ea typeface="Calibri"/>
                          <a:cs typeface="Calibri"/>
                          <a:sym typeface="Calibri"/>
                        </a:rPr>
                        <a:t>R SQUARE</a:t>
                      </a:r>
                      <a:endParaRPr/>
                    </a:p>
                  </a:txBody>
                  <a:tcPr marL="91425" marR="91425" marT="91425" marB="91425">
                    <a:solidFill>
                      <a:schemeClr val="dk1"/>
                    </a:solidFill>
                  </a:tcPr>
                </a:tc>
                <a:tc>
                  <a:txBody>
                    <a:bodyPr/>
                    <a:lstStyle/>
                    <a:p>
                      <a:pPr marL="0" lvl="0" indent="0" algn="ctr" rtl="0">
                        <a:spcBef>
                          <a:spcPts val="0"/>
                        </a:spcBef>
                        <a:spcAft>
                          <a:spcPts val="0"/>
                        </a:spcAft>
                        <a:buNone/>
                      </a:pPr>
                      <a:r>
                        <a:rPr lang="es-419" b="1"/>
                        <a:t>85.68%</a:t>
                      </a:r>
                      <a:endParaRPr b="1"/>
                    </a:p>
                  </a:txBody>
                  <a:tcPr marL="91425" marR="91425" marT="91425" marB="91425">
                    <a:solidFill>
                      <a:srgbClr val="DD7E6B">
                        <a:alpha val="88640"/>
                      </a:srgbClr>
                    </a:solidFill>
                  </a:tcPr>
                </a:tc>
                <a:tc>
                  <a:txBody>
                    <a:bodyPr/>
                    <a:lstStyle/>
                    <a:p>
                      <a:pPr marL="0" lvl="0" indent="0" algn="ctr" rtl="0">
                        <a:spcBef>
                          <a:spcPts val="0"/>
                        </a:spcBef>
                        <a:spcAft>
                          <a:spcPts val="0"/>
                        </a:spcAft>
                        <a:buNone/>
                      </a:pPr>
                      <a:r>
                        <a:rPr lang="es-419" b="1"/>
                        <a:t>88.02%</a:t>
                      </a:r>
                      <a:endParaRPr b="1"/>
                    </a:p>
                  </a:txBody>
                  <a:tcPr marL="91425" marR="91425" marT="91425" marB="91425">
                    <a:solidFill>
                      <a:srgbClr val="F6B26B"/>
                    </a:solidFill>
                  </a:tcPr>
                </a:tc>
                <a:tc>
                  <a:txBody>
                    <a:bodyPr/>
                    <a:lstStyle/>
                    <a:p>
                      <a:pPr marL="0" lvl="0" indent="0" algn="ctr" rtl="0">
                        <a:spcBef>
                          <a:spcPts val="0"/>
                        </a:spcBef>
                        <a:spcAft>
                          <a:spcPts val="0"/>
                        </a:spcAft>
                        <a:buNone/>
                      </a:pPr>
                      <a:r>
                        <a:rPr lang="es-419" b="1"/>
                        <a:t>89.57%</a:t>
                      </a:r>
                      <a:endParaRPr b="1"/>
                    </a:p>
                  </a:txBody>
                  <a:tcPr marL="91425" marR="91425" marT="91425" marB="91425">
                    <a:solidFill>
                      <a:srgbClr val="BF9000">
                        <a:alpha val="37270"/>
                      </a:srgbClr>
                    </a:solidFill>
                  </a:tcPr>
                </a:tc>
                <a:tc>
                  <a:txBody>
                    <a:bodyPr/>
                    <a:lstStyle/>
                    <a:p>
                      <a:pPr marL="0" lvl="0" indent="0" algn="ctr" rtl="0">
                        <a:spcBef>
                          <a:spcPts val="0"/>
                        </a:spcBef>
                        <a:spcAft>
                          <a:spcPts val="0"/>
                        </a:spcAft>
                        <a:buNone/>
                      </a:pPr>
                      <a:r>
                        <a:rPr lang="es-419" b="1"/>
                        <a:t>90%</a:t>
                      </a:r>
                      <a:endParaRPr b="1"/>
                    </a:p>
                  </a:txBody>
                  <a:tcPr marL="91425" marR="91425" marT="91425" marB="91425">
                    <a:solidFill>
                      <a:schemeClr val="lt2"/>
                    </a:solidFill>
                  </a:tcPr>
                </a:tc>
                <a:tc>
                  <a:txBody>
                    <a:bodyPr/>
                    <a:lstStyle/>
                    <a:p>
                      <a:pPr marL="0" lvl="0" indent="0" algn="ctr" rtl="0">
                        <a:spcBef>
                          <a:spcPts val="0"/>
                        </a:spcBef>
                        <a:spcAft>
                          <a:spcPts val="0"/>
                        </a:spcAft>
                        <a:buNone/>
                      </a:pPr>
                      <a:r>
                        <a:rPr lang="es-419" b="1"/>
                        <a:t>90.05%</a:t>
                      </a:r>
                      <a:endParaRPr b="1"/>
                    </a:p>
                  </a:txBody>
                  <a:tcPr marL="91425" marR="91425" marT="91425" marB="91425">
                    <a:solidFill>
                      <a:srgbClr val="FFF2CC"/>
                    </a:solidFill>
                  </a:tcPr>
                </a:tc>
                <a:extLst>
                  <a:ext uri="{0D108BD9-81ED-4DB2-BD59-A6C34878D82A}">
                    <a16:rowId xmlns:a16="http://schemas.microsoft.com/office/drawing/2014/main" val="10001"/>
                  </a:ext>
                </a:extLst>
              </a:tr>
              <a:tr h="419375">
                <a:tc>
                  <a:txBody>
                    <a:bodyPr/>
                    <a:lstStyle/>
                    <a:p>
                      <a:pPr marL="0" lvl="0" indent="0" algn="l" rtl="0">
                        <a:lnSpc>
                          <a:spcPct val="90000"/>
                        </a:lnSpc>
                        <a:spcBef>
                          <a:spcPts val="0"/>
                        </a:spcBef>
                        <a:spcAft>
                          <a:spcPts val="0"/>
                        </a:spcAft>
                        <a:buClr>
                          <a:schemeClr val="dk1"/>
                        </a:buClr>
                        <a:buSzPts val="1100"/>
                        <a:buFont typeface="Arial"/>
                        <a:buNone/>
                      </a:pPr>
                      <a:r>
                        <a:rPr lang="es-419" sz="1100" b="1">
                          <a:solidFill>
                            <a:schemeClr val="lt1"/>
                          </a:solidFill>
                          <a:latin typeface="Calibri"/>
                          <a:ea typeface="Calibri"/>
                          <a:cs typeface="Calibri"/>
                          <a:sym typeface="Calibri"/>
                        </a:rPr>
                        <a:t>MSE</a:t>
                      </a:r>
                      <a:endParaRPr/>
                    </a:p>
                  </a:txBody>
                  <a:tcPr marL="91425" marR="91425" marT="91425" marB="91425">
                    <a:solidFill>
                      <a:schemeClr val="dk1"/>
                    </a:solidFill>
                  </a:tcPr>
                </a:tc>
                <a:tc>
                  <a:txBody>
                    <a:bodyPr/>
                    <a:lstStyle/>
                    <a:p>
                      <a:pPr marL="0" lvl="0" indent="0" algn="ctr" rtl="0">
                        <a:spcBef>
                          <a:spcPts val="0"/>
                        </a:spcBef>
                        <a:spcAft>
                          <a:spcPts val="0"/>
                        </a:spcAft>
                        <a:buNone/>
                      </a:pPr>
                      <a:r>
                        <a:rPr lang="es-419" b="1"/>
                        <a:t>5217</a:t>
                      </a:r>
                      <a:endParaRPr b="1"/>
                    </a:p>
                  </a:txBody>
                  <a:tcPr marL="91425" marR="91425" marT="91425" marB="91425">
                    <a:solidFill>
                      <a:srgbClr val="DD7E6B">
                        <a:alpha val="88640"/>
                      </a:srgbClr>
                    </a:solidFill>
                  </a:tcPr>
                </a:tc>
                <a:tc>
                  <a:txBody>
                    <a:bodyPr/>
                    <a:lstStyle/>
                    <a:p>
                      <a:pPr marL="0" lvl="0" indent="0" algn="ctr" rtl="0">
                        <a:spcBef>
                          <a:spcPts val="0"/>
                        </a:spcBef>
                        <a:spcAft>
                          <a:spcPts val="0"/>
                        </a:spcAft>
                        <a:buNone/>
                      </a:pPr>
                      <a:r>
                        <a:rPr lang="es-419" b="1"/>
                        <a:t>4364.21</a:t>
                      </a:r>
                      <a:endParaRPr b="1"/>
                    </a:p>
                  </a:txBody>
                  <a:tcPr marL="91425" marR="91425" marT="91425" marB="91425">
                    <a:solidFill>
                      <a:srgbClr val="F6B26B"/>
                    </a:solidFill>
                  </a:tcPr>
                </a:tc>
                <a:tc>
                  <a:txBody>
                    <a:bodyPr/>
                    <a:lstStyle/>
                    <a:p>
                      <a:pPr marL="0" lvl="0" indent="0" algn="ctr" rtl="0">
                        <a:spcBef>
                          <a:spcPts val="0"/>
                        </a:spcBef>
                        <a:spcAft>
                          <a:spcPts val="0"/>
                        </a:spcAft>
                        <a:buNone/>
                      </a:pPr>
                      <a:r>
                        <a:rPr lang="es-419" b="1"/>
                        <a:t>3798.56</a:t>
                      </a:r>
                      <a:endParaRPr b="1"/>
                    </a:p>
                  </a:txBody>
                  <a:tcPr marL="91425" marR="91425" marT="91425" marB="91425">
                    <a:solidFill>
                      <a:srgbClr val="BF9000">
                        <a:alpha val="37270"/>
                      </a:srgbClr>
                    </a:solidFill>
                  </a:tcPr>
                </a:tc>
                <a:tc>
                  <a:txBody>
                    <a:bodyPr/>
                    <a:lstStyle/>
                    <a:p>
                      <a:pPr marL="0" lvl="0" indent="0" algn="ctr" rtl="0">
                        <a:spcBef>
                          <a:spcPts val="0"/>
                        </a:spcBef>
                        <a:spcAft>
                          <a:spcPts val="0"/>
                        </a:spcAft>
                        <a:buNone/>
                      </a:pPr>
                      <a:r>
                        <a:rPr lang="es-419" b="1"/>
                        <a:t>3626.20</a:t>
                      </a:r>
                      <a:endParaRPr b="1"/>
                    </a:p>
                  </a:txBody>
                  <a:tcPr marL="91425" marR="91425" marT="91425" marB="91425">
                    <a:solidFill>
                      <a:schemeClr val="lt2"/>
                    </a:solidFill>
                  </a:tcPr>
                </a:tc>
                <a:tc>
                  <a:txBody>
                    <a:bodyPr/>
                    <a:lstStyle/>
                    <a:p>
                      <a:pPr marL="0" lvl="0" indent="0" algn="ctr" rtl="0">
                        <a:spcBef>
                          <a:spcPts val="0"/>
                        </a:spcBef>
                        <a:spcAft>
                          <a:spcPts val="0"/>
                        </a:spcAft>
                        <a:buNone/>
                      </a:pPr>
                      <a:r>
                        <a:rPr lang="es-419" b="1"/>
                        <a:t>3624.78</a:t>
                      </a:r>
                      <a:endParaRPr b="1"/>
                    </a:p>
                  </a:txBody>
                  <a:tcPr marL="91425" marR="91425" marT="91425" marB="91425">
                    <a:solidFill>
                      <a:srgbClr val="FFF2CC"/>
                    </a:solidFill>
                  </a:tcPr>
                </a:tc>
                <a:extLst>
                  <a:ext uri="{0D108BD9-81ED-4DB2-BD59-A6C34878D82A}">
                    <a16:rowId xmlns:a16="http://schemas.microsoft.com/office/drawing/2014/main" val="10002"/>
                  </a:ext>
                </a:extLst>
              </a:tr>
              <a:tr h="419375">
                <a:tc>
                  <a:txBody>
                    <a:bodyPr/>
                    <a:lstStyle/>
                    <a:p>
                      <a:pPr marL="0" lvl="0" indent="0" algn="l" rtl="0">
                        <a:lnSpc>
                          <a:spcPct val="90000"/>
                        </a:lnSpc>
                        <a:spcBef>
                          <a:spcPts val="0"/>
                        </a:spcBef>
                        <a:spcAft>
                          <a:spcPts val="0"/>
                        </a:spcAft>
                        <a:buClr>
                          <a:schemeClr val="dk1"/>
                        </a:buClr>
                        <a:buSzPts val="1100"/>
                        <a:buFont typeface="Arial"/>
                        <a:buNone/>
                      </a:pPr>
                      <a:r>
                        <a:rPr lang="es-419" sz="1100" b="1">
                          <a:solidFill>
                            <a:schemeClr val="lt1"/>
                          </a:solidFill>
                          <a:latin typeface="Calibri"/>
                          <a:ea typeface="Calibri"/>
                          <a:cs typeface="Calibri"/>
                          <a:sym typeface="Calibri"/>
                        </a:rPr>
                        <a:t>MAE</a:t>
                      </a:r>
                      <a:endParaRPr/>
                    </a:p>
                  </a:txBody>
                  <a:tcPr marL="91425" marR="91425" marT="91425" marB="91425">
                    <a:solidFill>
                      <a:schemeClr val="dk1"/>
                    </a:solidFill>
                  </a:tcPr>
                </a:tc>
                <a:tc>
                  <a:txBody>
                    <a:bodyPr/>
                    <a:lstStyle/>
                    <a:p>
                      <a:pPr marL="0" lvl="0" indent="0" algn="ctr" rtl="0">
                        <a:spcBef>
                          <a:spcPts val="0"/>
                        </a:spcBef>
                        <a:spcAft>
                          <a:spcPts val="0"/>
                        </a:spcAft>
                        <a:buNone/>
                      </a:pPr>
                      <a:r>
                        <a:rPr lang="es-419" b="1"/>
                        <a:t>48.17</a:t>
                      </a:r>
                      <a:endParaRPr b="1"/>
                    </a:p>
                  </a:txBody>
                  <a:tcPr marL="91425" marR="91425" marT="91425" marB="91425">
                    <a:solidFill>
                      <a:srgbClr val="DD7E6B">
                        <a:alpha val="88640"/>
                      </a:srgbClr>
                    </a:solidFill>
                  </a:tcPr>
                </a:tc>
                <a:tc>
                  <a:txBody>
                    <a:bodyPr/>
                    <a:lstStyle/>
                    <a:p>
                      <a:pPr marL="0" lvl="0" indent="0" algn="ctr" rtl="0">
                        <a:spcBef>
                          <a:spcPts val="0"/>
                        </a:spcBef>
                        <a:spcAft>
                          <a:spcPts val="0"/>
                        </a:spcAft>
                        <a:buNone/>
                      </a:pPr>
                      <a:r>
                        <a:rPr lang="es-419" b="1"/>
                        <a:t>37.23</a:t>
                      </a:r>
                      <a:endParaRPr b="1"/>
                    </a:p>
                  </a:txBody>
                  <a:tcPr marL="91425" marR="91425" marT="91425" marB="91425">
                    <a:solidFill>
                      <a:srgbClr val="F6B26B"/>
                    </a:solidFill>
                  </a:tcPr>
                </a:tc>
                <a:tc>
                  <a:txBody>
                    <a:bodyPr/>
                    <a:lstStyle/>
                    <a:p>
                      <a:pPr marL="0" lvl="0" indent="0" algn="ctr" rtl="0">
                        <a:spcBef>
                          <a:spcPts val="0"/>
                        </a:spcBef>
                        <a:spcAft>
                          <a:spcPts val="0"/>
                        </a:spcAft>
                        <a:buNone/>
                      </a:pPr>
                      <a:r>
                        <a:rPr lang="es-419" b="1"/>
                        <a:t>35.37</a:t>
                      </a:r>
                      <a:endParaRPr b="1"/>
                    </a:p>
                  </a:txBody>
                  <a:tcPr marL="91425" marR="91425" marT="91425" marB="91425">
                    <a:solidFill>
                      <a:srgbClr val="BF9000">
                        <a:alpha val="37270"/>
                      </a:srgbClr>
                    </a:solidFill>
                  </a:tcPr>
                </a:tc>
                <a:tc>
                  <a:txBody>
                    <a:bodyPr/>
                    <a:lstStyle/>
                    <a:p>
                      <a:pPr marL="0" lvl="0" indent="0" algn="ctr" rtl="0">
                        <a:spcBef>
                          <a:spcPts val="0"/>
                        </a:spcBef>
                        <a:spcAft>
                          <a:spcPts val="0"/>
                        </a:spcAft>
                        <a:buNone/>
                      </a:pPr>
                      <a:r>
                        <a:rPr lang="es-419" b="1"/>
                        <a:t>34.76</a:t>
                      </a:r>
                      <a:endParaRPr b="1"/>
                    </a:p>
                  </a:txBody>
                  <a:tcPr marL="91425" marR="91425" marT="91425" marB="91425">
                    <a:solidFill>
                      <a:schemeClr val="lt2"/>
                    </a:solidFill>
                  </a:tcPr>
                </a:tc>
                <a:tc>
                  <a:txBody>
                    <a:bodyPr/>
                    <a:lstStyle/>
                    <a:p>
                      <a:pPr marL="0" lvl="0" indent="0" algn="ctr" rtl="0">
                        <a:spcBef>
                          <a:spcPts val="0"/>
                        </a:spcBef>
                        <a:spcAft>
                          <a:spcPts val="0"/>
                        </a:spcAft>
                        <a:buNone/>
                      </a:pPr>
                      <a:r>
                        <a:rPr lang="es-419" b="1"/>
                        <a:t>34.41</a:t>
                      </a:r>
                      <a:endParaRPr b="1"/>
                    </a:p>
                  </a:txBody>
                  <a:tcPr marL="91425" marR="91425" marT="91425" marB="91425">
                    <a:solidFill>
                      <a:srgbClr val="FFF2CC"/>
                    </a:solidFill>
                  </a:tcPr>
                </a:tc>
                <a:extLst>
                  <a:ext uri="{0D108BD9-81ED-4DB2-BD59-A6C34878D82A}">
                    <a16:rowId xmlns:a16="http://schemas.microsoft.com/office/drawing/2014/main" val="10003"/>
                  </a:ext>
                </a:extLst>
              </a:tr>
            </a:tbl>
          </a:graphicData>
        </a:graphic>
      </p:graphicFrame>
      <p:sp>
        <p:nvSpPr>
          <p:cNvPr id="210" name="Google Shape;210;g2688c8e160b_0_2"/>
          <p:cNvSpPr txBox="1"/>
          <p:nvPr/>
        </p:nvSpPr>
        <p:spPr>
          <a:xfrm>
            <a:off x="803150" y="3054925"/>
            <a:ext cx="5679600" cy="2078100"/>
          </a:xfrm>
          <a:prstGeom prst="rect">
            <a:avLst/>
          </a:prstGeom>
          <a:noFill/>
          <a:ln>
            <a:noFill/>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None/>
            </a:pPr>
            <a:r>
              <a:rPr lang="es-419" b="1">
                <a:solidFill>
                  <a:schemeClr val="dk1"/>
                </a:solidFill>
                <a:latin typeface="Libre Franklin"/>
                <a:ea typeface="Libre Franklin"/>
                <a:cs typeface="Libre Franklin"/>
                <a:sym typeface="Libre Franklin"/>
              </a:rPr>
              <a:t>RESULTS:</a:t>
            </a:r>
            <a:r>
              <a:rPr lang="es-419">
                <a:solidFill>
                  <a:schemeClr val="dk1"/>
                </a:solidFill>
                <a:latin typeface="Libre Franklin"/>
                <a:ea typeface="Libre Franklin"/>
                <a:cs typeface="Libre Franklin"/>
                <a:sym typeface="Libre Franklin"/>
              </a:rPr>
              <a:t> </a:t>
            </a:r>
            <a:endParaRPr b="1">
              <a:solidFill>
                <a:schemeClr val="dk1"/>
              </a:solidFill>
              <a:latin typeface="Libre Franklin"/>
              <a:ea typeface="Libre Franklin"/>
              <a:cs typeface="Libre Franklin"/>
              <a:sym typeface="Libre Franklin"/>
            </a:endParaRPr>
          </a:p>
          <a:p>
            <a:pPr marL="0" marR="0" lvl="0" indent="-80010" algn="l" rtl="0">
              <a:lnSpc>
                <a:spcPct val="120000"/>
              </a:lnSpc>
              <a:spcBef>
                <a:spcPts val="0"/>
              </a:spcBef>
              <a:spcAft>
                <a:spcPts val="0"/>
              </a:spcAft>
              <a:buClr>
                <a:schemeClr val="accent6"/>
              </a:buClr>
              <a:buSzPts val="1260"/>
              <a:buFont typeface="Noto Sans Symbols"/>
              <a:buChar char="▪"/>
            </a:pPr>
            <a:r>
              <a:rPr lang="es-419">
                <a:solidFill>
                  <a:schemeClr val="dk1"/>
                </a:solidFill>
                <a:latin typeface="Libre Franklin"/>
                <a:ea typeface="Libre Franklin"/>
                <a:cs typeface="Libre Franklin"/>
                <a:sym typeface="Libre Franklin"/>
              </a:rPr>
              <a:t> The NN marginally yields the best performance.</a:t>
            </a:r>
            <a:endParaRPr>
              <a:solidFill>
                <a:schemeClr val="dk1"/>
              </a:solidFill>
              <a:latin typeface="Libre Franklin"/>
              <a:ea typeface="Libre Franklin"/>
              <a:cs typeface="Libre Franklin"/>
              <a:sym typeface="Libre Franklin"/>
            </a:endParaRPr>
          </a:p>
          <a:p>
            <a:pPr marL="0" marR="0" lvl="0" indent="-80010" algn="l" rtl="0">
              <a:lnSpc>
                <a:spcPct val="120000"/>
              </a:lnSpc>
              <a:spcBef>
                <a:spcPts val="1000"/>
              </a:spcBef>
              <a:spcAft>
                <a:spcPts val="0"/>
              </a:spcAft>
              <a:buClr>
                <a:schemeClr val="accent6"/>
              </a:buClr>
              <a:buSzPts val="1260"/>
              <a:buFont typeface="Noto Sans Symbols"/>
              <a:buChar char="▪"/>
            </a:pPr>
            <a:r>
              <a:rPr lang="es-419">
                <a:solidFill>
                  <a:schemeClr val="dk1"/>
                </a:solidFill>
                <a:latin typeface="Libre Franklin"/>
                <a:ea typeface="Libre Franklin"/>
                <a:cs typeface="Libre Franklin"/>
                <a:sym typeface="Libre Franklin"/>
              </a:rPr>
              <a:t> This is decided on:  </a:t>
            </a:r>
            <a:r>
              <a:rPr lang="es-419" b="1">
                <a:solidFill>
                  <a:schemeClr val="dk1"/>
                </a:solidFill>
                <a:latin typeface="Libre Franklin"/>
                <a:ea typeface="Libre Franklin"/>
                <a:cs typeface="Libre Franklin"/>
                <a:sym typeface="Libre Franklin"/>
              </a:rPr>
              <a:t>highest R square and lowest MSE and MAE</a:t>
            </a:r>
            <a:endParaRPr b="1">
              <a:solidFill>
                <a:schemeClr val="dk1"/>
              </a:solidFill>
              <a:latin typeface="Libre Franklin"/>
              <a:ea typeface="Libre Franklin"/>
              <a:cs typeface="Libre Franklin"/>
              <a:sym typeface="Libre Franklin"/>
            </a:endParaRPr>
          </a:p>
          <a:p>
            <a:pPr marL="0" marR="0" lvl="0" indent="-80010" algn="l" rtl="0">
              <a:lnSpc>
                <a:spcPct val="120000"/>
              </a:lnSpc>
              <a:spcBef>
                <a:spcPts val="1000"/>
              </a:spcBef>
              <a:spcAft>
                <a:spcPts val="0"/>
              </a:spcAft>
              <a:buClr>
                <a:schemeClr val="accent6"/>
              </a:buClr>
              <a:buSzPts val="1260"/>
              <a:buFont typeface="Noto Sans Symbols"/>
              <a:buChar char="▪"/>
            </a:pPr>
            <a:r>
              <a:rPr lang="es-419">
                <a:solidFill>
                  <a:schemeClr val="dk1"/>
                </a:solidFill>
                <a:latin typeface="Libre Franklin"/>
                <a:ea typeface="Libre Franklin"/>
                <a:cs typeface="Libre Franklin"/>
                <a:sym typeface="Libre Franklin"/>
              </a:rPr>
              <a:t> The baseline model is effective for sales forecasting.</a:t>
            </a:r>
            <a:endParaRPr>
              <a:solidFill>
                <a:schemeClr val="dk1"/>
              </a:solidFill>
              <a:latin typeface="Libre Franklin"/>
              <a:ea typeface="Libre Franklin"/>
              <a:cs typeface="Libre Franklin"/>
              <a:sym typeface="Libre Franklin"/>
            </a:endParaRPr>
          </a:p>
          <a:p>
            <a:pPr marL="0" lvl="0" indent="0" algn="l" rtl="0">
              <a:spcBef>
                <a:spcPts val="1000"/>
              </a:spcBef>
              <a:spcAft>
                <a:spcPts val="0"/>
              </a:spcAft>
              <a:buNone/>
            </a:pPr>
            <a:r>
              <a:rPr lang="es-419" sz="1500" b="1">
                <a:solidFill>
                  <a:schemeClr val="dk2"/>
                </a:solidFill>
                <a:latin typeface="Libre Franklin"/>
                <a:ea typeface="Libre Franklin"/>
                <a:cs typeface="Libre Franklin"/>
                <a:sym typeface="Libre Franklin"/>
              </a:rPr>
              <a:t>VALIDATION:  </a:t>
            </a:r>
            <a:r>
              <a:rPr lang="es-419">
                <a:solidFill>
                  <a:schemeClr val="dk2"/>
                </a:solidFill>
                <a:latin typeface="Libre Franklin"/>
                <a:ea typeface="Libre Franklin"/>
                <a:cs typeface="Libre Franklin"/>
                <a:sym typeface="Libre Franklin"/>
              </a:rPr>
              <a:t>XGBoost tuned with GridSearchcv</a:t>
            </a:r>
            <a:endParaRPr>
              <a:solidFill>
                <a:schemeClr val="dk1"/>
              </a:solidFill>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688c8e160b_0_109"/>
          <p:cNvSpPr txBox="1">
            <a:spLocks noGrp="1"/>
          </p:cNvSpPr>
          <p:nvPr>
            <p:ph type="title"/>
          </p:nvPr>
        </p:nvSpPr>
        <p:spPr>
          <a:xfrm>
            <a:off x="481350" y="0"/>
            <a:ext cx="8662200" cy="11145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s-419" sz="3000" b="1"/>
              <a:t>MODEL INTERPRETATION</a:t>
            </a:r>
            <a:endParaRPr sz="3000"/>
          </a:p>
        </p:txBody>
      </p:sp>
      <p:sp>
        <p:nvSpPr>
          <p:cNvPr id="216" name="Google Shape;216;g2688c8e160b_0_109"/>
          <p:cNvSpPr txBox="1">
            <a:spLocks noGrp="1"/>
          </p:cNvSpPr>
          <p:nvPr>
            <p:ph type="sldNum" idx="12"/>
          </p:nvPr>
        </p:nvSpPr>
        <p:spPr>
          <a:xfrm>
            <a:off x="7104552" y="4840039"/>
            <a:ext cx="1197300" cy="303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chemeClr val="dk2"/>
              </a:buClr>
              <a:buSzPts val="900"/>
              <a:buFont typeface="Libre Franklin"/>
              <a:buNone/>
            </a:pPr>
            <a:fld id="{00000000-1234-1234-1234-123412341234}" type="slidenum">
              <a:rPr lang="es-419"/>
              <a:t>11</a:t>
            </a:fld>
            <a:endParaRPr/>
          </a:p>
        </p:txBody>
      </p:sp>
      <p:sp>
        <p:nvSpPr>
          <p:cNvPr id="217" name="Google Shape;217;g2688c8e160b_0_109"/>
          <p:cNvSpPr txBox="1"/>
          <p:nvPr/>
        </p:nvSpPr>
        <p:spPr>
          <a:xfrm>
            <a:off x="568175" y="576525"/>
            <a:ext cx="4365900" cy="6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ibre Franklin"/>
              <a:ea typeface="Libre Franklin"/>
              <a:cs typeface="Libre Franklin"/>
              <a:sym typeface="Libre Franklin"/>
            </a:endParaRPr>
          </a:p>
        </p:txBody>
      </p:sp>
      <p:pic>
        <p:nvPicPr>
          <p:cNvPr id="218" name="Google Shape;218;g2688c8e160b_0_109"/>
          <p:cNvPicPr preferRelativeResize="0"/>
          <p:nvPr/>
        </p:nvPicPr>
        <p:blipFill>
          <a:blip r:embed="rId3">
            <a:alphaModFix/>
          </a:blip>
          <a:stretch>
            <a:fillRect/>
          </a:stretch>
        </p:blipFill>
        <p:spPr>
          <a:xfrm>
            <a:off x="5123550" y="775875"/>
            <a:ext cx="3889499" cy="4260625"/>
          </a:xfrm>
          <a:prstGeom prst="rect">
            <a:avLst/>
          </a:prstGeom>
          <a:noFill/>
          <a:ln>
            <a:noFill/>
          </a:ln>
        </p:spPr>
      </p:pic>
      <p:sp>
        <p:nvSpPr>
          <p:cNvPr id="219" name="Google Shape;219;g2688c8e160b_0_109"/>
          <p:cNvSpPr txBox="1"/>
          <p:nvPr/>
        </p:nvSpPr>
        <p:spPr>
          <a:xfrm>
            <a:off x="723125" y="632350"/>
            <a:ext cx="3698100" cy="9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500" b="1">
                <a:solidFill>
                  <a:schemeClr val="dk2"/>
                </a:solidFill>
                <a:latin typeface="Libre Franklin"/>
                <a:ea typeface="Libre Franklin"/>
                <a:cs typeface="Libre Franklin"/>
                <a:sym typeface="Libre Franklin"/>
              </a:rPr>
              <a:t>Model Interpretation using</a:t>
            </a:r>
            <a:endParaRPr sz="1500">
              <a:solidFill>
                <a:schemeClr val="dk2"/>
              </a:solidFill>
              <a:latin typeface="Libre Franklin"/>
              <a:ea typeface="Libre Franklin"/>
              <a:cs typeface="Libre Franklin"/>
              <a:sym typeface="Libre Franklin"/>
            </a:endParaRPr>
          </a:p>
          <a:p>
            <a:pPr marL="457200" lvl="0" indent="-311150" algn="l" rtl="0">
              <a:spcBef>
                <a:spcPts val="0"/>
              </a:spcBef>
              <a:spcAft>
                <a:spcPts val="0"/>
              </a:spcAft>
              <a:buClr>
                <a:schemeClr val="dk2"/>
              </a:buClr>
              <a:buSzPts val="1300"/>
              <a:buFont typeface="Libre Franklin"/>
              <a:buChar char="-"/>
            </a:pPr>
            <a:r>
              <a:rPr lang="es-419" sz="1300">
                <a:solidFill>
                  <a:schemeClr val="dk2"/>
                </a:solidFill>
                <a:latin typeface="Libre Franklin"/>
                <a:ea typeface="Libre Franklin"/>
                <a:cs typeface="Libre Franklin"/>
                <a:sym typeface="Libre Franklin"/>
              </a:rPr>
              <a:t>SHAP explainer</a:t>
            </a:r>
            <a:endParaRPr sz="1300">
              <a:solidFill>
                <a:schemeClr val="dk2"/>
              </a:solidFill>
              <a:latin typeface="Libre Franklin"/>
              <a:ea typeface="Libre Franklin"/>
              <a:cs typeface="Libre Franklin"/>
              <a:sym typeface="Libre Franklin"/>
            </a:endParaRPr>
          </a:p>
          <a:p>
            <a:pPr marL="457200" lvl="0" indent="-311150" algn="l" rtl="0">
              <a:spcBef>
                <a:spcPts val="0"/>
              </a:spcBef>
              <a:spcAft>
                <a:spcPts val="0"/>
              </a:spcAft>
              <a:buClr>
                <a:schemeClr val="dk2"/>
              </a:buClr>
              <a:buSzPts val="1300"/>
              <a:buFont typeface="Libre Franklin"/>
              <a:buChar char="-"/>
            </a:pPr>
            <a:r>
              <a:rPr lang="es-419" sz="1300">
                <a:solidFill>
                  <a:schemeClr val="dk2"/>
                </a:solidFill>
                <a:latin typeface="Libre Franklin"/>
                <a:ea typeface="Libre Franklin"/>
                <a:cs typeface="Libre Franklin"/>
                <a:sym typeface="Libre Franklin"/>
              </a:rPr>
              <a:t>Feature Importance of the model</a:t>
            </a:r>
            <a:endParaRPr sz="1300">
              <a:solidFill>
                <a:schemeClr val="dk2"/>
              </a:solidFill>
              <a:latin typeface="Libre Franklin"/>
              <a:ea typeface="Libre Franklin"/>
              <a:cs typeface="Libre Franklin"/>
              <a:sym typeface="Libre Franklin"/>
            </a:endParaRPr>
          </a:p>
        </p:txBody>
      </p:sp>
      <p:pic>
        <p:nvPicPr>
          <p:cNvPr id="220" name="Google Shape;220;g2688c8e160b_0_109"/>
          <p:cNvPicPr preferRelativeResize="0"/>
          <p:nvPr/>
        </p:nvPicPr>
        <p:blipFill>
          <a:blip r:embed="rId4">
            <a:alphaModFix/>
          </a:blip>
          <a:stretch>
            <a:fillRect/>
          </a:stretch>
        </p:blipFill>
        <p:spPr>
          <a:xfrm>
            <a:off x="568175" y="2338251"/>
            <a:ext cx="4445751" cy="2698250"/>
          </a:xfrm>
          <a:prstGeom prst="rect">
            <a:avLst/>
          </a:prstGeom>
          <a:noFill/>
          <a:ln>
            <a:noFill/>
          </a:ln>
        </p:spPr>
      </p:pic>
      <p:sp>
        <p:nvSpPr>
          <p:cNvPr id="221" name="Google Shape;221;g2688c8e160b_0_109"/>
          <p:cNvSpPr txBox="1"/>
          <p:nvPr/>
        </p:nvSpPr>
        <p:spPr>
          <a:xfrm>
            <a:off x="723125" y="1421150"/>
            <a:ext cx="3698100" cy="9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500" b="1">
                <a:solidFill>
                  <a:schemeClr val="dk2"/>
                </a:solidFill>
                <a:latin typeface="Libre Franklin"/>
                <a:ea typeface="Libre Franklin"/>
                <a:cs typeface="Libre Franklin"/>
                <a:sym typeface="Libre Franklin"/>
              </a:rPr>
              <a:t>Most Impacting Feature: </a:t>
            </a:r>
            <a:endParaRPr sz="1500">
              <a:solidFill>
                <a:schemeClr val="dk2"/>
              </a:solidFill>
              <a:latin typeface="Libre Franklin"/>
              <a:ea typeface="Libre Franklin"/>
              <a:cs typeface="Libre Franklin"/>
              <a:sym typeface="Libre Franklin"/>
            </a:endParaRPr>
          </a:p>
          <a:p>
            <a:pPr marL="457200" lvl="0" indent="-311150" algn="l" rtl="0">
              <a:spcBef>
                <a:spcPts val="0"/>
              </a:spcBef>
              <a:spcAft>
                <a:spcPts val="0"/>
              </a:spcAft>
              <a:buClr>
                <a:schemeClr val="dk2"/>
              </a:buClr>
              <a:buSzPts val="1300"/>
              <a:buFont typeface="Libre Franklin"/>
              <a:buChar char="-"/>
            </a:pPr>
            <a:r>
              <a:rPr lang="es-419" sz="1300">
                <a:solidFill>
                  <a:schemeClr val="dk2"/>
                </a:solidFill>
                <a:latin typeface="Libre Franklin"/>
                <a:ea typeface="Libre Franklin"/>
                <a:cs typeface="Libre Franklin"/>
                <a:sym typeface="Libre Franklin"/>
              </a:rPr>
              <a:t>Shipping Cost</a:t>
            </a:r>
            <a:endParaRPr sz="1300">
              <a:solidFill>
                <a:schemeClr val="dk2"/>
              </a:solidFill>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5"/>
        <p:cNvGrpSpPr/>
        <p:nvPr/>
      </p:nvGrpSpPr>
      <p:grpSpPr>
        <a:xfrm>
          <a:off x="0" y="0"/>
          <a:ext cx="0" cy="0"/>
          <a:chOff x="0" y="0"/>
          <a:chExt cx="0" cy="0"/>
        </a:xfrm>
      </p:grpSpPr>
      <p:sp>
        <p:nvSpPr>
          <p:cNvPr id="226" name="Google Shape;226;g2688c8e160b_0_104"/>
          <p:cNvSpPr txBox="1">
            <a:spLocks noGrp="1"/>
          </p:cNvSpPr>
          <p:nvPr>
            <p:ph type="sldNum" idx="12"/>
          </p:nvPr>
        </p:nvSpPr>
        <p:spPr>
          <a:xfrm>
            <a:off x="7104552" y="4840039"/>
            <a:ext cx="1197300" cy="303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chemeClr val="dk2"/>
              </a:buClr>
              <a:buSzPts val="900"/>
              <a:buFont typeface="Libre Franklin"/>
              <a:buNone/>
            </a:pPr>
            <a:fld id="{00000000-1234-1234-1234-123412341234}" type="slidenum">
              <a:rPr lang="es-419"/>
              <a:t>12</a:t>
            </a:fld>
            <a:endParaRPr/>
          </a:p>
        </p:txBody>
      </p:sp>
      <p:sp>
        <p:nvSpPr>
          <p:cNvPr id="227" name="Google Shape;227;g2688c8e160b_0_104"/>
          <p:cNvSpPr txBox="1">
            <a:spLocks noGrp="1"/>
          </p:cNvSpPr>
          <p:nvPr>
            <p:ph type="title" idx="4294967295"/>
          </p:nvPr>
        </p:nvSpPr>
        <p:spPr>
          <a:xfrm>
            <a:off x="666350" y="149300"/>
            <a:ext cx="6661200" cy="702300"/>
          </a:xfrm>
          <a:prstGeom prst="rect">
            <a:avLst/>
          </a:prstGeom>
          <a:noFill/>
          <a:ln>
            <a:noFill/>
          </a:ln>
        </p:spPr>
        <p:txBody>
          <a:bodyPr spcFirstLastPara="1" wrap="square" lIns="91425" tIns="91425" rIns="91425" bIns="91425" anchor="t" anchorCtr="0">
            <a:normAutofit/>
          </a:bodyPr>
          <a:lstStyle/>
          <a:p>
            <a:pPr marL="0" lvl="0" indent="0" algn="l" rtl="0">
              <a:lnSpc>
                <a:spcPct val="89000"/>
              </a:lnSpc>
              <a:spcBef>
                <a:spcPts val="0"/>
              </a:spcBef>
              <a:spcAft>
                <a:spcPts val="0"/>
              </a:spcAft>
              <a:buClr>
                <a:schemeClr val="dk2"/>
              </a:buClr>
              <a:buSzPts val="2800"/>
              <a:buFont typeface="Libre Franklin"/>
              <a:buNone/>
            </a:pPr>
            <a:r>
              <a:rPr lang="es-419" b="1"/>
              <a:t>CONCLUSION</a:t>
            </a:r>
            <a:endParaRPr b="1"/>
          </a:p>
        </p:txBody>
      </p:sp>
      <p:sp>
        <p:nvSpPr>
          <p:cNvPr id="228" name="Google Shape;228;g2688c8e160b_0_104"/>
          <p:cNvSpPr txBox="1"/>
          <p:nvPr/>
        </p:nvSpPr>
        <p:spPr>
          <a:xfrm>
            <a:off x="837325" y="787475"/>
            <a:ext cx="8100600" cy="4203000"/>
          </a:xfrm>
          <a:prstGeom prst="rect">
            <a:avLst/>
          </a:prstGeom>
          <a:noFill/>
          <a:ln>
            <a:noFill/>
          </a:ln>
        </p:spPr>
        <p:txBody>
          <a:bodyPr spcFirstLastPara="1" wrap="square" lIns="91425" tIns="91425" rIns="91425" bIns="91425" anchor="ctr" anchorCtr="0">
            <a:noAutofit/>
          </a:bodyPr>
          <a:lstStyle/>
          <a:p>
            <a:pPr marL="0" marR="0" lvl="0" indent="-80010" algn="l" rtl="0">
              <a:lnSpc>
                <a:spcPct val="120000"/>
              </a:lnSpc>
              <a:spcBef>
                <a:spcPts val="0"/>
              </a:spcBef>
              <a:spcAft>
                <a:spcPts val="0"/>
              </a:spcAft>
              <a:buClr>
                <a:schemeClr val="accent6"/>
              </a:buClr>
              <a:buSzPts val="1260"/>
              <a:buFont typeface="Noto Sans Symbols"/>
              <a:buChar char="▪"/>
            </a:pPr>
            <a:r>
              <a:rPr lang="es-419">
                <a:solidFill>
                  <a:schemeClr val="dk1"/>
                </a:solidFill>
                <a:latin typeface="Libre Franklin"/>
                <a:ea typeface="Libre Franklin"/>
                <a:cs typeface="Libre Franklin"/>
                <a:sym typeface="Libre Franklin"/>
              </a:rPr>
              <a:t> For Business application purposes, the Neural Network algorithm on sales forecasting will yield an approximate goodness of fit of 90%. This is significant compared to a simple linear regressions. </a:t>
            </a:r>
            <a:endParaRPr>
              <a:solidFill>
                <a:schemeClr val="dk1"/>
              </a:solidFill>
              <a:latin typeface="Libre Franklin"/>
              <a:ea typeface="Libre Franklin"/>
              <a:cs typeface="Libre Franklin"/>
              <a:sym typeface="Libre Franklin"/>
            </a:endParaRPr>
          </a:p>
          <a:p>
            <a:pPr marL="457200" lvl="0" indent="0" algn="l" rtl="0">
              <a:lnSpc>
                <a:spcPct val="120000"/>
              </a:lnSpc>
              <a:spcBef>
                <a:spcPts val="1000"/>
              </a:spcBef>
              <a:spcAft>
                <a:spcPts val="0"/>
              </a:spcAft>
              <a:buNone/>
            </a:pPr>
            <a:endParaRPr>
              <a:solidFill>
                <a:schemeClr val="dk1"/>
              </a:solidFill>
              <a:latin typeface="Libre Franklin"/>
              <a:ea typeface="Libre Franklin"/>
              <a:cs typeface="Libre Franklin"/>
              <a:sym typeface="Libre Franklin"/>
            </a:endParaRPr>
          </a:p>
          <a:p>
            <a:pPr marL="0" marR="0" lvl="0" indent="-80010" algn="l" rtl="0">
              <a:lnSpc>
                <a:spcPct val="120000"/>
              </a:lnSpc>
              <a:spcBef>
                <a:spcPts val="1000"/>
              </a:spcBef>
              <a:spcAft>
                <a:spcPts val="0"/>
              </a:spcAft>
              <a:buClr>
                <a:schemeClr val="accent6"/>
              </a:buClr>
              <a:buSzPts val="1260"/>
              <a:buFont typeface="Noto Sans Symbols"/>
              <a:buChar char="▪"/>
            </a:pPr>
            <a:r>
              <a:rPr lang="es-419">
                <a:solidFill>
                  <a:schemeClr val="dk1"/>
                </a:solidFill>
                <a:latin typeface="Libre Franklin"/>
                <a:ea typeface="Libre Franklin"/>
                <a:cs typeface="Libre Franklin"/>
                <a:sym typeface="Libre Franklin"/>
              </a:rPr>
              <a:t> NN compared to other sophisticated ML algorithms does perform better. However, XGboost delivers nearly the same performance on the predictions. Random Forest, slightly less but not by far. Additionally, both XGBoost and Random Forest are easier to implement and to interpret. </a:t>
            </a:r>
            <a:endParaRPr>
              <a:solidFill>
                <a:schemeClr val="dk1"/>
              </a:solidFill>
              <a:latin typeface="Libre Franklin"/>
              <a:ea typeface="Libre Franklin"/>
              <a:cs typeface="Libre Franklin"/>
              <a:sym typeface="Libre Franklin"/>
            </a:endParaRPr>
          </a:p>
          <a:p>
            <a:pPr marL="457200" marR="0" lvl="0" indent="0" algn="l" rtl="0">
              <a:lnSpc>
                <a:spcPct val="120000"/>
              </a:lnSpc>
              <a:spcBef>
                <a:spcPts val="1000"/>
              </a:spcBef>
              <a:spcAft>
                <a:spcPts val="0"/>
              </a:spcAft>
              <a:buNone/>
            </a:pPr>
            <a:endParaRPr>
              <a:solidFill>
                <a:schemeClr val="dk1"/>
              </a:solidFill>
              <a:latin typeface="Libre Franklin"/>
              <a:ea typeface="Libre Franklin"/>
              <a:cs typeface="Libre Franklin"/>
              <a:sym typeface="Libre Franklin"/>
            </a:endParaRPr>
          </a:p>
          <a:p>
            <a:pPr marL="0" marR="0" lvl="0" indent="-80010" algn="l" rtl="0">
              <a:lnSpc>
                <a:spcPct val="120000"/>
              </a:lnSpc>
              <a:spcBef>
                <a:spcPts val="1000"/>
              </a:spcBef>
              <a:spcAft>
                <a:spcPts val="0"/>
              </a:spcAft>
              <a:buClr>
                <a:schemeClr val="accent6"/>
              </a:buClr>
              <a:buSzPts val="1260"/>
              <a:buFont typeface="Noto Sans Symbols"/>
              <a:buChar char="▪"/>
            </a:pPr>
            <a:r>
              <a:rPr lang="es-419">
                <a:solidFill>
                  <a:schemeClr val="dk1"/>
                </a:solidFill>
                <a:latin typeface="Libre Franklin"/>
                <a:ea typeface="Libre Franklin"/>
                <a:cs typeface="Libre Franklin"/>
                <a:sym typeface="Libre Franklin"/>
              </a:rPr>
              <a:t> Conducting sale forecasting using Machine Learning is a powerful tool for Businesses to anticipate future demand and adjust their strategies accordingly.</a:t>
            </a:r>
            <a:endParaRPr>
              <a:solidFill>
                <a:schemeClr val="dk1"/>
              </a:solidFill>
              <a:latin typeface="Libre Franklin"/>
              <a:ea typeface="Libre Franklin"/>
              <a:cs typeface="Libre Franklin"/>
              <a:sym typeface="Libre Franklin"/>
            </a:endParaRPr>
          </a:p>
          <a:p>
            <a:pPr marL="0" marR="0" lvl="0" indent="0" algn="l" rtl="0">
              <a:lnSpc>
                <a:spcPct val="120000"/>
              </a:lnSpc>
              <a:spcBef>
                <a:spcPts val="1000"/>
              </a:spcBef>
              <a:spcAft>
                <a:spcPts val="0"/>
              </a:spcAft>
              <a:buNone/>
            </a:pPr>
            <a:endParaRPr sz="1300">
              <a:solidFill>
                <a:schemeClr val="dk1"/>
              </a:solidFill>
              <a:latin typeface="Libre Franklin"/>
              <a:ea typeface="Libre Franklin"/>
              <a:cs typeface="Libre Franklin"/>
              <a:sym typeface="Libre Franklin"/>
            </a:endParaRPr>
          </a:p>
          <a:p>
            <a:pPr marL="457200" marR="0" lvl="0" indent="0" algn="l" rtl="0">
              <a:lnSpc>
                <a:spcPct val="120000"/>
              </a:lnSpc>
              <a:spcBef>
                <a:spcPts val="1000"/>
              </a:spcBef>
              <a:spcAft>
                <a:spcPts val="1000"/>
              </a:spcAft>
              <a:buNone/>
            </a:pPr>
            <a:endParaRPr>
              <a:solidFill>
                <a:schemeClr val="dk1"/>
              </a:solidFill>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g2688c8e160b_0_54"/>
          <p:cNvSpPr txBox="1">
            <a:spLocks noGrp="1"/>
          </p:cNvSpPr>
          <p:nvPr>
            <p:ph type="sldNum" idx="12"/>
          </p:nvPr>
        </p:nvSpPr>
        <p:spPr>
          <a:xfrm>
            <a:off x="7373012" y="4840039"/>
            <a:ext cx="1197300" cy="3036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600"/>
              </a:spcAft>
              <a:buClr>
                <a:srgbClr val="888888"/>
              </a:buClr>
              <a:buSzPts val="900"/>
              <a:buFont typeface="Calibri"/>
              <a:buNone/>
            </a:pPr>
            <a:fld id="{00000000-1234-1234-1234-123412341234}" type="slidenum">
              <a:rPr lang="es-419">
                <a:solidFill>
                  <a:srgbClr val="FFFFFF"/>
                </a:solidFill>
              </a:rPr>
              <a:t>13</a:t>
            </a:fld>
            <a:endParaRPr>
              <a:solidFill>
                <a:srgbClr val="FFFFFF"/>
              </a:solidFill>
            </a:endParaRPr>
          </a:p>
        </p:txBody>
      </p:sp>
      <p:sp>
        <p:nvSpPr>
          <p:cNvPr id="234" name="Google Shape;234;g2688c8e160b_0_54"/>
          <p:cNvSpPr txBox="1">
            <a:spLocks noGrp="1"/>
          </p:cNvSpPr>
          <p:nvPr>
            <p:ph type="title"/>
          </p:nvPr>
        </p:nvSpPr>
        <p:spPr>
          <a:xfrm>
            <a:off x="660059" y="228589"/>
            <a:ext cx="7202400" cy="786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1"/>
              </a:buClr>
              <a:buSzPts val="2400"/>
              <a:buFont typeface="Libre Franklin"/>
              <a:buNone/>
            </a:pPr>
            <a:r>
              <a:rPr lang="es-419" b="1"/>
              <a:t>WRAP UP</a:t>
            </a:r>
            <a:endParaRPr/>
          </a:p>
        </p:txBody>
      </p:sp>
      <p:sp>
        <p:nvSpPr>
          <p:cNvPr id="236" name="Google Shape;236;g2688c8e160b_0_54"/>
          <p:cNvSpPr txBox="1"/>
          <p:nvPr/>
        </p:nvSpPr>
        <p:spPr>
          <a:xfrm>
            <a:off x="747498" y="1051903"/>
            <a:ext cx="4706400" cy="30882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s-419" sz="1327" b="1" dirty="0">
                <a:solidFill>
                  <a:schemeClr val="dk1"/>
                </a:solidFill>
                <a:latin typeface="Libre Franklin"/>
                <a:ea typeface="Libre Franklin"/>
                <a:cs typeface="Libre Franklin"/>
                <a:sym typeface="Libre Franklin"/>
              </a:rPr>
              <a:t>NEXT STEPS:</a:t>
            </a:r>
            <a:endParaRPr sz="1327" b="1" dirty="0">
              <a:solidFill>
                <a:schemeClr val="dk1"/>
              </a:solidFill>
              <a:latin typeface="Libre Franklin"/>
              <a:ea typeface="Libre Franklin"/>
              <a:cs typeface="Libre Franklin"/>
              <a:sym typeface="Libre Franklin"/>
            </a:endParaRPr>
          </a:p>
          <a:p>
            <a:pPr marL="457200" marR="0" lvl="0" indent="-311150" algn="l" rtl="0">
              <a:lnSpc>
                <a:spcPct val="115000"/>
              </a:lnSpc>
              <a:spcBef>
                <a:spcPts val="1000"/>
              </a:spcBef>
              <a:spcAft>
                <a:spcPts val="0"/>
              </a:spcAft>
              <a:buClr>
                <a:schemeClr val="dk1"/>
              </a:buClr>
              <a:buSzPts val="1300"/>
              <a:buFont typeface="Libre Franklin"/>
              <a:buChar char="-"/>
            </a:pPr>
            <a:r>
              <a:rPr lang="es-419" sz="1300" dirty="0">
                <a:solidFill>
                  <a:schemeClr val="dk1"/>
                </a:solidFill>
                <a:latin typeface="Libre Franklin"/>
                <a:ea typeface="Libre Franklin"/>
                <a:cs typeface="Libre Franklin"/>
                <a:sym typeface="Libre Franklin"/>
              </a:rPr>
              <a:t>Use powerful</a:t>
            </a:r>
            <a:r>
              <a:rPr lang="es-419" sz="1300" b="1" dirty="0">
                <a:solidFill>
                  <a:schemeClr val="dk1"/>
                </a:solidFill>
                <a:latin typeface="Libre Franklin"/>
                <a:ea typeface="Libre Franklin"/>
                <a:cs typeface="Libre Franklin"/>
                <a:sym typeface="Libre Franklin"/>
              </a:rPr>
              <a:t> </a:t>
            </a:r>
            <a:r>
              <a:rPr lang="es-419" sz="1300" dirty="0">
                <a:solidFill>
                  <a:schemeClr val="dk1"/>
                </a:solidFill>
                <a:latin typeface="Libre Franklin"/>
                <a:ea typeface="Libre Franklin"/>
                <a:cs typeface="Libre Franklin"/>
                <a:sym typeface="Libre Franklin"/>
              </a:rPr>
              <a:t>traditional time series models like ARIMA to predict sales and compare with our regression results.</a:t>
            </a:r>
            <a:endParaRPr sz="1300" dirty="0">
              <a:solidFill>
                <a:schemeClr val="dk1"/>
              </a:solidFill>
              <a:latin typeface="Libre Franklin"/>
              <a:ea typeface="Libre Franklin"/>
              <a:cs typeface="Libre Franklin"/>
              <a:sym typeface="Libre Franklin"/>
            </a:endParaRPr>
          </a:p>
          <a:p>
            <a:pPr marL="457200" lvl="0" indent="-311150" algn="l" rtl="0">
              <a:lnSpc>
                <a:spcPct val="115000"/>
              </a:lnSpc>
              <a:spcBef>
                <a:spcPts val="1000"/>
              </a:spcBef>
              <a:spcAft>
                <a:spcPts val="0"/>
              </a:spcAft>
              <a:buClr>
                <a:schemeClr val="dk1"/>
              </a:buClr>
              <a:buSzPts val="1300"/>
              <a:buFont typeface="Libre Franklin"/>
              <a:buChar char="-"/>
            </a:pPr>
            <a:r>
              <a:rPr lang="es-419" sz="1300" dirty="0">
                <a:solidFill>
                  <a:schemeClr val="dk1"/>
                </a:solidFill>
                <a:latin typeface="Libre Franklin"/>
                <a:ea typeface="Libre Franklin"/>
                <a:cs typeface="Libre Franklin"/>
                <a:sym typeface="Libre Franklin"/>
              </a:rPr>
              <a:t>Plotting the predicted values against the actual values to determine which model overfits or underfits.</a:t>
            </a:r>
            <a:endParaRPr sz="1300" dirty="0">
              <a:solidFill>
                <a:schemeClr val="dk1"/>
              </a:solidFill>
              <a:latin typeface="Libre Franklin"/>
              <a:ea typeface="Libre Franklin"/>
              <a:cs typeface="Libre Franklin"/>
              <a:sym typeface="Libre Franklin"/>
            </a:endParaRPr>
          </a:p>
          <a:p>
            <a:pPr marL="457200" lvl="0" indent="-311150" algn="l" rtl="0">
              <a:lnSpc>
                <a:spcPct val="115000"/>
              </a:lnSpc>
              <a:spcBef>
                <a:spcPts val="1000"/>
              </a:spcBef>
              <a:spcAft>
                <a:spcPts val="0"/>
              </a:spcAft>
              <a:buClr>
                <a:schemeClr val="dk1"/>
              </a:buClr>
              <a:buSzPts val="1300"/>
              <a:buFont typeface="Libre Franklin"/>
              <a:buChar char="-"/>
            </a:pPr>
            <a:r>
              <a:rPr lang="es-419" sz="1300" dirty="0">
                <a:solidFill>
                  <a:schemeClr val="dk1"/>
                </a:solidFill>
                <a:latin typeface="Libre Franklin"/>
                <a:ea typeface="Libre Franklin"/>
                <a:cs typeface="Libre Franklin"/>
                <a:sym typeface="Libre Franklin"/>
              </a:rPr>
              <a:t>Tune the Neural Networks to find the optimum performance.</a:t>
            </a:r>
            <a:endParaRPr sz="1300" dirty="0">
              <a:solidFill>
                <a:schemeClr val="dk1"/>
              </a:solidFill>
              <a:latin typeface="Libre Franklin"/>
              <a:ea typeface="Libre Franklin"/>
              <a:cs typeface="Libre Franklin"/>
              <a:sym typeface="Libre Frankli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0"/>
        <p:cNvGrpSpPr/>
        <p:nvPr/>
      </p:nvGrpSpPr>
      <p:grpSpPr>
        <a:xfrm>
          <a:off x="0" y="0"/>
          <a:ext cx="0" cy="0"/>
          <a:chOff x="0" y="0"/>
          <a:chExt cx="0" cy="0"/>
        </a:xfrm>
      </p:grpSpPr>
      <p:grpSp>
        <p:nvGrpSpPr>
          <p:cNvPr id="241" name="Google Shape;241;p11"/>
          <p:cNvGrpSpPr/>
          <p:nvPr/>
        </p:nvGrpSpPr>
        <p:grpSpPr>
          <a:xfrm>
            <a:off x="564643" y="558351"/>
            <a:ext cx="8005589" cy="4012254"/>
            <a:chOff x="752858" y="744469"/>
            <a:chExt cx="10674117" cy="5349671"/>
          </a:xfrm>
        </p:grpSpPr>
        <p:sp>
          <p:nvSpPr>
            <p:cNvPr id="242" name="Google Shape;242;p11"/>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txBody>
            <a:bodyPr/>
            <a:lstStyle/>
            <a:p>
              <a:endParaRPr lang="en-BO"/>
            </a:p>
          </p:txBody>
        </p:sp>
        <p:sp>
          <p:nvSpPr>
            <p:cNvPr id="243" name="Google Shape;243;p11"/>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4" name="Google Shape;244;p11"/>
          <p:cNvPicPr preferRelativeResize="0"/>
          <p:nvPr/>
        </p:nvPicPr>
        <p:blipFill rotWithShape="1">
          <a:blip r:embed="rId3">
            <a:alphaModFix/>
          </a:blip>
          <a:srcRect t="14449" b="9005"/>
          <a:stretch/>
        </p:blipFill>
        <p:spPr>
          <a:xfrm>
            <a:off x="20" y="10"/>
            <a:ext cx="9143980" cy="5144472"/>
          </a:xfrm>
          <a:prstGeom prst="rect">
            <a:avLst/>
          </a:prstGeom>
          <a:noFill/>
          <a:ln>
            <a:noFill/>
          </a:ln>
        </p:spPr>
      </p:pic>
      <p:sp>
        <p:nvSpPr>
          <p:cNvPr id="245" name="Google Shape;245;p11"/>
          <p:cNvSpPr/>
          <p:nvPr/>
        </p:nvSpPr>
        <p:spPr>
          <a:xfrm>
            <a:off x="866670" y="852852"/>
            <a:ext cx="7400611" cy="3427746"/>
          </a:xfrm>
          <a:prstGeom prst="rect">
            <a:avLst/>
          </a:prstGeom>
          <a:solidFill>
            <a:schemeClr val="lt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46" name="Google Shape;246;p11"/>
          <p:cNvSpPr/>
          <p:nvPr/>
        </p:nvSpPr>
        <p:spPr>
          <a:xfrm rot="10800000">
            <a:off x="564643" y="558351"/>
            <a:ext cx="2456751" cy="3306366"/>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6113971" y="1264239"/>
            <a:ext cx="2456260" cy="3306366"/>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txBody>
          <a:bodyPr/>
          <a:lstStyle/>
          <a:p>
            <a:endParaRPr lang="en-BO"/>
          </a:p>
        </p:txBody>
      </p:sp>
      <p:sp>
        <p:nvSpPr>
          <p:cNvPr id="248" name="Google Shape;248;p11"/>
          <p:cNvSpPr txBox="1">
            <a:spLocks noGrp="1"/>
          </p:cNvSpPr>
          <p:nvPr>
            <p:ph type="title"/>
          </p:nvPr>
        </p:nvSpPr>
        <p:spPr>
          <a:xfrm>
            <a:off x="1436346" y="1569940"/>
            <a:ext cx="6270900" cy="1573800"/>
          </a:xfrm>
          <a:prstGeom prst="rect">
            <a:avLst/>
          </a:prstGeom>
          <a:noFill/>
          <a:ln>
            <a:noFill/>
          </a:ln>
        </p:spPr>
        <p:txBody>
          <a:bodyPr spcFirstLastPara="1" wrap="square" lIns="91425" tIns="45700" rIns="91425" bIns="45700" anchor="b" anchorCtr="0">
            <a:normAutofit/>
          </a:bodyPr>
          <a:lstStyle/>
          <a:p>
            <a:pPr marL="0" lvl="0" indent="0" algn="ctr" rtl="0">
              <a:lnSpc>
                <a:spcPct val="89000"/>
              </a:lnSpc>
              <a:spcBef>
                <a:spcPts val="0"/>
              </a:spcBef>
              <a:spcAft>
                <a:spcPts val="0"/>
              </a:spcAft>
              <a:buClr>
                <a:schemeClr val="dk2"/>
              </a:buClr>
              <a:buSzPts val="7200"/>
              <a:buFont typeface="Libre Franklin"/>
              <a:buNone/>
            </a:pPr>
            <a:r>
              <a:rPr lang="es-419" sz="7200" b="1" cap="none">
                <a:latin typeface="Impact"/>
                <a:ea typeface="Impact"/>
                <a:cs typeface="Impact"/>
                <a:sym typeface="Impact"/>
              </a:rPr>
              <a:t>THANK YOU</a:t>
            </a:r>
            <a:endParaRPr>
              <a:latin typeface="Impact"/>
              <a:ea typeface="Impact"/>
              <a:cs typeface="Impact"/>
              <a:sym typeface="Impact"/>
            </a:endParaRPr>
          </a:p>
        </p:txBody>
      </p:sp>
      <p:sp>
        <p:nvSpPr>
          <p:cNvPr id="249" name="Google Shape;249;p11"/>
          <p:cNvSpPr txBox="1">
            <a:spLocks noGrp="1"/>
          </p:cNvSpPr>
          <p:nvPr>
            <p:ph type="sldNum" idx="12"/>
          </p:nvPr>
        </p:nvSpPr>
        <p:spPr>
          <a:xfrm>
            <a:off x="7373012" y="4840039"/>
            <a:ext cx="1197219" cy="303461"/>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600"/>
              </a:spcAft>
              <a:buClr>
                <a:srgbClr val="888888"/>
              </a:buClr>
              <a:buSzPts val="900"/>
              <a:buFont typeface="Calibri"/>
              <a:buNone/>
            </a:pPr>
            <a:fld id="{00000000-1234-1234-1234-123412341234}" type="slidenum">
              <a:rPr lang="es-419">
                <a:solidFill>
                  <a:srgbClr val="FFFFFF"/>
                </a:solidFill>
              </a:rPr>
              <a:t>14</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pic>
        <p:nvPicPr>
          <p:cNvPr id="124" name="Google Shape;124;p2" descr="People working on ideas"/>
          <p:cNvPicPr preferRelativeResize="0"/>
          <p:nvPr/>
        </p:nvPicPr>
        <p:blipFill rotWithShape="1">
          <a:blip r:embed="rId3">
            <a:alphaModFix amt="50000"/>
          </a:blip>
          <a:srcRect t="8834" b="2552"/>
          <a:stretch/>
        </p:blipFill>
        <p:spPr>
          <a:xfrm>
            <a:off x="0" y="0"/>
            <a:ext cx="9144003" cy="5307100"/>
          </a:xfrm>
          <a:prstGeom prst="rect">
            <a:avLst/>
          </a:prstGeom>
          <a:noFill/>
          <a:ln>
            <a:noFill/>
          </a:ln>
        </p:spPr>
      </p:pic>
      <p:sp>
        <p:nvSpPr>
          <p:cNvPr id="125" name="Google Shape;125;p2"/>
          <p:cNvSpPr txBox="1">
            <a:spLocks noGrp="1"/>
          </p:cNvSpPr>
          <p:nvPr>
            <p:ph type="title"/>
          </p:nvPr>
        </p:nvSpPr>
        <p:spPr>
          <a:xfrm>
            <a:off x="847703" y="819150"/>
            <a:ext cx="2394900" cy="3524400"/>
          </a:xfrm>
          <a:prstGeom prst="rect">
            <a:avLst/>
          </a:prstGeom>
          <a:noFill/>
          <a:ln>
            <a:noFill/>
          </a:ln>
        </p:spPr>
        <p:txBody>
          <a:bodyPr spcFirstLastPara="1" wrap="square" lIns="91425" tIns="45700" rIns="91425" bIns="45700" anchor="ctr" anchorCtr="0">
            <a:normAutofit/>
          </a:bodyPr>
          <a:lstStyle/>
          <a:p>
            <a:pPr marL="0" lvl="0" indent="0" algn="l" rtl="0">
              <a:lnSpc>
                <a:spcPct val="89000"/>
              </a:lnSpc>
              <a:spcBef>
                <a:spcPts val="0"/>
              </a:spcBef>
              <a:spcAft>
                <a:spcPts val="0"/>
              </a:spcAft>
              <a:buClr>
                <a:schemeClr val="dk1"/>
              </a:buClr>
              <a:buSzPts val="2400"/>
              <a:buFont typeface="Libre Franklin"/>
              <a:buNone/>
            </a:pPr>
            <a:r>
              <a:rPr lang="es-419" sz="3200" b="1"/>
              <a:t>CONTENT</a:t>
            </a:r>
            <a:endParaRPr b="1"/>
          </a:p>
        </p:txBody>
      </p:sp>
      <p:sp>
        <p:nvSpPr>
          <p:cNvPr id="126" name="Google Shape;126;p2"/>
          <p:cNvSpPr txBox="1">
            <a:spLocks noGrp="1"/>
          </p:cNvSpPr>
          <p:nvPr>
            <p:ph type="body" idx="1"/>
          </p:nvPr>
        </p:nvSpPr>
        <p:spPr>
          <a:xfrm>
            <a:off x="3732477" y="895350"/>
            <a:ext cx="4563818" cy="3524250"/>
          </a:xfrm>
          <a:prstGeom prst="rect">
            <a:avLst/>
          </a:prstGeom>
          <a:noFill/>
          <a:ln>
            <a:noFill/>
          </a:ln>
        </p:spPr>
        <p:txBody>
          <a:bodyPr spcFirstLastPara="1" wrap="square" lIns="91425" tIns="45700" rIns="91425" bIns="45700" anchor="ctr" anchorCtr="0">
            <a:normAutofit lnSpcReduction="10000"/>
          </a:bodyPr>
          <a:lstStyle/>
          <a:p>
            <a:pPr marL="457200" lvl="0" indent="-241300" algn="l" rtl="0">
              <a:lnSpc>
                <a:spcPct val="94000"/>
              </a:lnSpc>
              <a:spcBef>
                <a:spcPts val="0"/>
              </a:spcBef>
              <a:spcAft>
                <a:spcPts val="0"/>
              </a:spcAft>
              <a:buClr>
                <a:srgbClr val="E0E0E0"/>
              </a:buClr>
              <a:buSzPts val="1700"/>
              <a:buFont typeface="Arial"/>
              <a:buChar char="•"/>
            </a:pPr>
            <a:r>
              <a:rPr lang="es-419" sz="1700" b="1">
                <a:solidFill>
                  <a:srgbClr val="E0E0E0"/>
                </a:solidFill>
              </a:rPr>
              <a:t>MOTIVATION &amp;  OBJECTIVE</a:t>
            </a:r>
            <a:endParaRPr sz="1700" b="1">
              <a:solidFill>
                <a:srgbClr val="E0E0E0"/>
              </a:solidFill>
            </a:endParaRPr>
          </a:p>
          <a:p>
            <a:pPr marL="457200" lvl="0" indent="-241300" algn="l" rtl="0">
              <a:lnSpc>
                <a:spcPct val="94000"/>
              </a:lnSpc>
              <a:spcBef>
                <a:spcPts val="600"/>
              </a:spcBef>
              <a:spcAft>
                <a:spcPts val="0"/>
              </a:spcAft>
              <a:buClr>
                <a:srgbClr val="E0E0E0"/>
              </a:buClr>
              <a:buSzPts val="1700"/>
              <a:buFont typeface="Arial"/>
              <a:buChar char="•"/>
            </a:pPr>
            <a:r>
              <a:rPr lang="es-419" sz="1700" b="1">
                <a:solidFill>
                  <a:srgbClr val="E0E0E0"/>
                </a:solidFill>
              </a:rPr>
              <a:t>DATA COLLECTION</a:t>
            </a:r>
            <a:endParaRPr sz="1700" b="1">
              <a:solidFill>
                <a:srgbClr val="E0E0E0"/>
              </a:solidFill>
            </a:endParaRPr>
          </a:p>
          <a:p>
            <a:pPr marL="457200" lvl="0" indent="-241300" algn="l" rtl="0">
              <a:lnSpc>
                <a:spcPct val="94000"/>
              </a:lnSpc>
              <a:spcBef>
                <a:spcPts val="600"/>
              </a:spcBef>
              <a:spcAft>
                <a:spcPts val="0"/>
              </a:spcAft>
              <a:buClr>
                <a:srgbClr val="E0E0E0"/>
              </a:buClr>
              <a:buSzPts val="1700"/>
              <a:buFont typeface="Arial"/>
              <a:buChar char="•"/>
            </a:pPr>
            <a:r>
              <a:rPr lang="es-419" sz="1700" b="1">
                <a:solidFill>
                  <a:srgbClr val="E0E0E0"/>
                </a:solidFill>
              </a:rPr>
              <a:t>EXPLORATORY ANALYSIS</a:t>
            </a:r>
            <a:endParaRPr sz="1700" b="1">
              <a:solidFill>
                <a:srgbClr val="E0E0E0"/>
              </a:solidFill>
            </a:endParaRPr>
          </a:p>
          <a:p>
            <a:pPr marL="457200" lvl="0" indent="-241300" algn="l" rtl="0">
              <a:lnSpc>
                <a:spcPct val="94000"/>
              </a:lnSpc>
              <a:spcBef>
                <a:spcPts val="600"/>
              </a:spcBef>
              <a:spcAft>
                <a:spcPts val="0"/>
              </a:spcAft>
              <a:buClr>
                <a:srgbClr val="E0E0E0"/>
              </a:buClr>
              <a:buSzPts val="1700"/>
              <a:buFont typeface="Arial"/>
              <a:buChar char="•"/>
            </a:pPr>
            <a:r>
              <a:rPr lang="es-419" sz="1700" b="1">
                <a:solidFill>
                  <a:srgbClr val="E0E0E0"/>
                </a:solidFill>
              </a:rPr>
              <a:t>METHODOLOGY </a:t>
            </a:r>
            <a:endParaRPr sz="1700" b="1">
              <a:solidFill>
                <a:srgbClr val="E0E0E0"/>
              </a:solidFill>
            </a:endParaRPr>
          </a:p>
          <a:p>
            <a:pPr marL="457200" lvl="0" indent="-241300" algn="l" rtl="0">
              <a:lnSpc>
                <a:spcPct val="94000"/>
              </a:lnSpc>
              <a:spcBef>
                <a:spcPts val="600"/>
              </a:spcBef>
              <a:spcAft>
                <a:spcPts val="0"/>
              </a:spcAft>
              <a:buClr>
                <a:srgbClr val="E0E0E0"/>
              </a:buClr>
              <a:buSzPts val="1700"/>
              <a:buFont typeface="Arial"/>
              <a:buChar char="•"/>
            </a:pPr>
            <a:r>
              <a:rPr lang="es-419" sz="1700" b="1">
                <a:solidFill>
                  <a:srgbClr val="E0E0E0"/>
                </a:solidFill>
              </a:rPr>
              <a:t>DATA PREPROCESSING</a:t>
            </a:r>
            <a:endParaRPr sz="1700" b="1">
              <a:solidFill>
                <a:srgbClr val="E0E0E0"/>
              </a:solidFill>
            </a:endParaRPr>
          </a:p>
          <a:p>
            <a:pPr marL="457200" lvl="0" indent="-241300" algn="l" rtl="0">
              <a:lnSpc>
                <a:spcPct val="94000"/>
              </a:lnSpc>
              <a:spcBef>
                <a:spcPts val="600"/>
              </a:spcBef>
              <a:spcAft>
                <a:spcPts val="0"/>
              </a:spcAft>
              <a:buClr>
                <a:srgbClr val="E0E0E0"/>
              </a:buClr>
              <a:buSzPts val="1700"/>
              <a:buFont typeface="Arial"/>
              <a:buChar char="•"/>
            </a:pPr>
            <a:r>
              <a:rPr lang="es-419" sz="1700" b="1">
                <a:solidFill>
                  <a:srgbClr val="E0E0E0"/>
                </a:solidFill>
              </a:rPr>
              <a:t>MODEL DEVELOPMENT</a:t>
            </a:r>
            <a:endParaRPr sz="1700" b="1">
              <a:solidFill>
                <a:srgbClr val="E0E0E0"/>
              </a:solidFill>
            </a:endParaRPr>
          </a:p>
          <a:p>
            <a:pPr marL="457200" lvl="0" indent="-241300" algn="l" rtl="0">
              <a:lnSpc>
                <a:spcPct val="94000"/>
              </a:lnSpc>
              <a:spcBef>
                <a:spcPts val="600"/>
              </a:spcBef>
              <a:spcAft>
                <a:spcPts val="0"/>
              </a:spcAft>
              <a:buClr>
                <a:srgbClr val="E0E0E0"/>
              </a:buClr>
              <a:buSzPts val="1700"/>
              <a:buChar char="•"/>
            </a:pPr>
            <a:r>
              <a:rPr lang="es-419" sz="1700" b="1">
                <a:solidFill>
                  <a:srgbClr val="E0E0E0"/>
                </a:solidFill>
              </a:rPr>
              <a:t>MODEL EVALUATION &amp; VALIDATION</a:t>
            </a:r>
            <a:endParaRPr sz="1700" b="1">
              <a:solidFill>
                <a:srgbClr val="E0E0E0"/>
              </a:solidFill>
            </a:endParaRPr>
          </a:p>
          <a:p>
            <a:pPr marL="457200" lvl="0" indent="-241300" algn="l" rtl="0">
              <a:lnSpc>
                <a:spcPct val="94000"/>
              </a:lnSpc>
              <a:spcBef>
                <a:spcPts val="600"/>
              </a:spcBef>
              <a:spcAft>
                <a:spcPts val="0"/>
              </a:spcAft>
              <a:buClr>
                <a:srgbClr val="E0E0E0"/>
              </a:buClr>
              <a:buSzPts val="1700"/>
              <a:buFont typeface="Arial"/>
              <a:buChar char="•"/>
            </a:pPr>
            <a:r>
              <a:rPr lang="es-419" sz="1700" b="1">
                <a:solidFill>
                  <a:srgbClr val="E0E0E0"/>
                </a:solidFill>
              </a:rPr>
              <a:t>MODEL INTERPRETATION</a:t>
            </a:r>
            <a:endParaRPr sz="1700" b="1">
              <a:solidFill>
                <a:srgbClr val="E0E0E0"/>
              </a:solidFill>
            </a:endParaRPr>
          </a:p>
          <a:p>
            <a:pPr marL="457200" lvl="0" indent="-241300" algn="l" rtl="0">
              <a:lnSpc>
                <a:spcPct val="94000"/>
              </a:lnSpc>
              <a:spcBef>
                <a:spcPts val="600"/>
              </a:spcBef>
              <a:spcAft>
                <a:spcPts val="0"/>
              </a:spcAft>
              <a:buClr>
                <a:srgbClr val="E0E0E0"/>
              </a:buClr>
              <a:buSzPts val="1700"/>
              <a:buChar char="•"/>
            </a:pPr>
            <a:r>
              <a:rPr lang="es-419" sz="1700" b="1">
                <a:solidFill>
                  <a:srgbClr val="E0E0E0"/>
                </a:solidFill>
              </a:rPr>
              <a:t>CONCLUSION</a:t>
            </a:r>
            <a:endParaRPr sz="1700" b="1">
              <a:solidFill>
                <a:srgbClr val="E0E0E0"/>
              </a:solidFill>
            </a:endParaRPr>
          </a:p>
          <a:p>
            <a:pPr marL="457200" lvl="0" indent="-241300" algn="l" rtl="0">
              <a:lnSpc>
                <a:spcPct val="94000"/>
              </a:lnSpc>
              <a:spcBef>
                <a:spcPts val="600"/>
              </a:spcBef>
              <a:spcAft>
                <a:spcPts val="600"/>
              </a:spcAft>
              <a:buClr>
                <a:srgbClr val="E0E0E0"/>
              </a:buClr>
              <a:buSzPts val="1700"/>
              <a:buFont typeface="Arial"/>
              <a:buChar char="•"/>
            </a:pPr>
            <a:r>
              <a:rPr lang="es-419" sz="1700" b="1">
                <a:solidFill>
                  <a:srgbClr val="E0E0E0"/>
                </a:solidFill>
              </a:rPr>
              <a:t>CHALLENGES &amp; NEXT STEPS</a:t>
            </a:r>
            <a:endParaRPr sz="1700" b="1">
              <a:solidFill>
                <a:srgbClr val="E0E0E0"/>
              </a:solidFill>
            </a:endParaRPr>
          </a:p>
        </p:txBody>
      </p:sp>
      <p:sp>
        <p:nvSpPr>
          <p:cNvPr id="127" name="Google Shape;127;p2"/>
          <p:cNvSpPr txBox="1">
            <a:spLocks noGrp="1"/>
          </p:cNvSpPr>
          <p:nvPr>
            <p:ph type="sldNum" idx="12"/>
          </p:nvPr>
        </p:nvSpPr>
        <p:spPr>
          <a:xfrm>
            <a:off x="2634226" y="336042"/>
            <a:ext cx="608264" cy="377683"/>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600"/>
              </a:spcAft>
              <a:buClr>
                <a:srgbClr val="888888"/>
              </a:buClr>
              <a:buSzPts val="900"/>
              <a:buFont typeface="Calibri"/>
              <a:buNone/>
            </a:pPr>
            <a:fld id="{00000000-1234-1234-1234-123412341234}" type="slidenum">
              <a:rPr lang="es-419" sz="1500">
                <a:solidFill>
                  <a:schemeClr val="lt1"/>
                </a:solidFill>
              </a:rPr>
              <a:t>2</a:t>
            </a:fld>
            <a:endParaRPr sz="15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4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9F9F6"/>
            </a:gs>
            <a:gs pos="100000">
              <a:srgbClr val="D7D6CD"/>
            </a:gs>
          </a:gsLst>
          <a:path path="circle">
            <a:fillToRect l="50000" t="50000" r="50000" b="50000"/>
          </a:path>
          <a:tileRect/>
        </a:gradFill>
        <a:effectLst/>
      </p:bgPr>
    </p:bg>
    <p:spTree>
      <p:nvGrpSpPr>
        <p:cNvPr id="1" name="Shape 131"/>
        <p:cNvGrpSpPr/>
        <p:nvPr/>
      </p:nvGrpSpPr>
      <p:grpSpPr>
        <a:xfrm>
          <a:off x="0" y="0"/>
          <a:ext cx="0" cy="0"/>
          <a:chOff x="0" y="0"/>
          <a:chExt cx="0" cy="0"/>
        </a:xfrm>
      </p:grpSpPr>
      <p:pic>
        <p:nvPicPr>
          <p:cNvPr id="132" name="Google Shape;132;p3" descr="Stock exchange numbers"/>
          <p:cNvPicPr preferRelativeResize="0"/>
          <p:nvPr/>
        </p:nvPicPr>
        <p:blipFill rotWithShape="1">
          <a:blip r:embed="rId3">
            <a:alphaModFix amt="50000"/>
          </a:blip>
          <a:srcRect r="-2" b="15726"/>
          <a:stretch/>
        </p:blipFill>
        <p:spPr>
          <a:xfrm>
            <a:off x="228" y="10"/>
            <a:ext cx="9143772" cy="5143490"/>
          </a:xfrm>
          <a:prstGeom prst="rect">
            <a:avLst/>
          </a:prstGeom>
          <a:noFill/>
          <a:ln>
            <a:noFill/>
          </a:ln>
        </p:spPr>
      </p:pic>
      <p:sp>
        <p:nvSpPr>
          <p:cNvPr id="133" name="Google Shape;133;p3"/>
          <p:cNvSpPr txBox="1">
            <a:spLocks noGrp="1"/>
          </p:cNvSpPr>
          <p:nvPr>
            <p:ph type="title"/>
          </p:nvPr>
        </p:nvSpPr>
        <p:spPr>
          <a:xfrm>
            <a:off x="1088684" y="603389"/>
            <a:ext cx="7202456" cy="786926"/>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1"/>
              </a:buClr>
              <a:buSzPts val="2400"/>
              <a:buFont typeface="Libre Franklin"/>
              <a:buNone/>
            </a:pPr>
            <a:r>
              <a:rPr lang="es-419" b="1"/>
              <a:t>MOTIVATION &amp; OBJECTIVE</a:t>
            </a:r>
            <a:endParaRPr/>
          </a:p>
        </p:txBody>
      </p:sp>
      <p:sp>
        <p:nvSpPr>
          <p:cNvPr id="134" name="Google Shape;134;p3"/>
          <p:cNvSpPr txBox="1">
            <a:spLocks noGrp="1"/>
          </p:cNvSpPr>
          <p:nvPr>
            <p:ph type="body" idx="1"/>
          </p:nvPr>
        </p:nvSpPr>
        <p:spPr>
          <a:xfrm>
            <a:off x="1088684" y="1511799"/>
            <a:ext cx="7202456" cy="2587959"/>
          </a:xfrm>
          <a:prstGeom prst="rect">
            <a:avLst/>
          </a:prstGeom>
          <a:noFill/>
          <a:ln>
            <a:noFill/>
          </a:ln>
        </p:spPr>
        <p:txBody>
          <a:bodyPr spcFirstLastPara="1" wrap="square" lIns="91425" tIns="45700" rIns="91425" bIns="45700" anchor="t" anchorCtr="0">
            <a:normAutofit/>
          </a:bodyPr>
          <a:lstStyle/>
          <a:p>
            <a:pPr marL="457200" lvl="0" indent="0" algn="l" rtl="0">
              <a:lnSpc>
                <a:spcPct val="94000"/>
              </a:lnSpc>
              <a:spcBef>
                <a:spcPts val="0"/>
              </a:spcBef>
              <a:spcAft>
                <a:spcPts val="0"/>
              </a:spcAft>
              <a:buNone/>
            </a:pPr>
            <a:endParaRPr sz="1100" b="0" i="0" u="none" strike="noStrike">
              <a:solidFill>
                <a:schemeClr val="dk1"/>
              </a:solidFill>
            </a:endParaRPr>
          </a:p>
          <a:p>
            <a:pPr marL="146050" lvl="0" indent="-158750" algn="l" rtl="0">
              <a:lnSpc>
                <a:spcPct val="150000"/>
              </a:lnSpc>
              <a:spcBef>
                <a:spcPts val="600"/>
              </a:spcBef>
              <a:spcAft>
                <a:spcPts val="0"/>
              </a:spcAft>
              <a:buClr>
                <a:schemeClr val="dk2"/>
              </a:buClr>
              <a:buSzPts val="1600"/>
              <a:buFont typeface="Arial"/>
              <a:buChar char="•"/>
            </a:pPr>
            <a:r>
              <a:rPr lang="es-419" sz="1600"/>
              <a:t>Past research has used different models to do sales forecasting.</a:t>
            </a:r>
            <a:endParaRPr sz="1600"/>
          </a:p>
          <a:p>
            <a:pPr marL="146050" lvl="0" indent="-158750" algn="l" rtl="0">
              <a:lnSpc>
                <a:spcPct val="115000"/>
              </a:lnSpc>
              <a:spcBef>
                <a:spcPts val="600"/>
              </a:spcBef>
              <a:spcAft>
                <a:spcPts val="0"/>
              </a:spcAft>
              <a:buSzPts val="1600"/>
              <a:buChar char="•"/>
            </a:pPr>
            <a:r>
              <a:rPr lang="es-419" sz="1600"/>
              <a:t>By developing Machine Learning and AI, nowadays businesses can have more interest in anticipating market situation.</a:t>
            </a:r>
            <a:endParaRPr sz="1600"/>
          </a:p>
          <a:p>
            <a:pPr marL="146050" lvl="0" indent="-158750" algn="l" rtl="0">
              <a:lnSpc>
                <a:spcPct val="94000"/>
              </a:lnSpc>
              <a:spcBef>
                <a:spcPts val="600"/>
              </a:spcBef>
              <a:spcAft>
                <a:spcPts val="600"/>
              </a:spcAft>
              <a:buSzPts val="1600"/>
              <a:buChar char="•"/>
            </a:pPr>
            <a:r>
              <a:rPr lang="es-419" sz="1600"/>
              <a:t>This research is novel because we took a Comparative ensemble approach from a traditional vs modern perspective.</a:t>
            </a:r>
            <a:endParaRPr sz="1600"/>
          </a:p>
        </p:txBody>
      </p:sp>
      <p:sp>
        <p:nvSpPr>
          <p:cNvPr id="135" name="Google Shape;135;p3"/>
          <p:cNvSpPr txBox="1">
            <a:spLocks noGrp="1"/>
          </p:cNvSpPr>
          <p:nvPr>
            <p:ph type="sldNum" idx="12"/>
          </p:nvPr>
        </p:nvSpPr>
        <p:spPr>
          <a:xfrm>
            <a:off x="360045" y="599229"/>
            <a:ext cx="608264" cy="377684"/>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600"/>
              </a:spcAft>
              <a:buClr>
                <a:srgbClr val="888888"/>
              </a:buClr>
              <a:buSzPts val="900"/>
              <a:buFont typeface="Calibri"/>
              <a:buNone/>
            </a:pPr>
            <a:fld id="{00000000-1234-1234-1234-123412341234}" type="slidenum">
              <a:rPr lang="es-419" sz="1500"/>
              <a:t>3</a:t>
            </a:fld>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688c8e160b_0_68"/>
          <p:cNvSpPr txBox="1">
            <a:spLocks noGrp="1"/>
          </p:cNvSpPr>
          <p:nvPr>
            <p:ph type="title"/>
          </p:nvPr>
        </p:nvSpPr>
        <p:spPr>
          <a:xfrm>
            <a:off x="654425" y="76200"/>
            <a:ext cx="7038900" cy="650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2400"/>
              <a:buFont typeface="Libre Franklin"/>
              <a:buNone/>
            </a:pPr>
            <a:r>
              <a:rPr lang="es-419" b="1"/>
              <a:t>DATA COLLECTION</a:t>
            </a:r>
            <a:endParaRPr b="1"/>
          </a:p>
        </p:txBody>
      </p:sp>
      <p:sp>
        <p:nvSpPr>
          <p:cNvPr id="141" name="Google Shape;141;g2688c8e160b_0_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4</a:t>
            </a:fld>
            <a:endParaRPr/>
          </a:p>
        </p:txBody>
      </p:sp>
      <p:sp>
        <p:nvSpPr>
          <p:cNvPr id="142" name="Google Shape;142;g2688c8e160b_0_68"/>
          <p:cNvSpPr txBox="1"/>
          <p:nvPr/>
        </p:nvSpPr>
        <p:spPr>
          <a:xfrm>
            <a:off x="841575" y="609600"/>
            <a:ext cx="3918600" cy="2640000"/>
          </a:xfrm>
          <a:prstGeom prst="rect">
            <a:avLst/>
          </a:prstGeom>
          <a:noFill/>
          <a:ln>
            <a:noFill/>
          </a:ln>
        </p:spPr>
        <p:txBody>
          <a:bodyPr spcFirstLastPara="1" wrap="square" lIns="91425" tIns="45700" rIns="91425" bIns="45700" anchor="ctr" anchorCtr="0">
            <a:normAutofit/>
          </a:bodyPr>
          <a:lstStyle/>
          <a:p>
            <a:pPr marL="0" marR="0" lvl="0" indent="-80010" algn="l" rtl="0">
              <a:lnSpc>
                <a:spcPct val="120000"/>
              </a:lnSpc>
              <a:spcBef>
                <a:spcPts val="0"/>
              </a:spcBef>
              <a:spcAft>
                <a:spcPts val="0"/>
              </a:spcAft>
              <a:buClr>
                <a:schemeClr val="accent6"/>
              </a:buClr>
              <a:buSzPts val="1260"/>
              <a:buFont typeface="Noto Sans Symbols"/>
              <a:buChar char="▪"/>
            </a:pPr>
            <a:r>
              <a:rPr lang="es-419" sz="1400" b="0" i="1" u="none" strike="noStrike" cap="none">
                <a:solidFill>
                  <a:schemeClr val="dk1"/>
                </a:solidFill>
                <a:latin typeface="Libre Franklin"/>
                <a:ea typeface="Libre Franklin"/>
                <a:cs typeface="Libre Franklin"/>
                <a:sym typeface="Libre Franklin"/>
              </a:rPr>
              <a:t> Superstore Dataset </a:t>
            </a:r>
            <a:endParaRPr i="1">
              <a:solidFill>
                <a:schemeClr val="dk1"/>
              </a:solidFill>
              <a:latin typeface="Libre Franklin"/>
              <a:ea typeface="Libre Franklin"/>
              <a:cs typeface="Libre Franklin"/>
              <a:sym typeface="Libre Franklin"/>
            </a:endParaRPr>
          </a:p>
          <a:p>
            <a:pPr marL="0" marR="0" lvl="0" indent="-80010" algn="l" rtl="0">
              <a:lnSpc>
                <a:spcPct val="120000"/>
              </a:lnSpc>
              <a:spcBef>
                <a:spcPts val="1000"/>
              </a:spcBef>
              <a:spcAft>
                <a:spcPts val="0"/>
              </a:spcAft>
              <a:buClr>
                <a:schemeClr val="accent6"/>
              </a:buClr>
              <a:buSzPts val="1260"/>
              <a:buFont typeface="Noto Sans Symbols"/>
              <a:buChar char="▪"/>
            </a:pPr>
            <a:r>
              <a:rPr lang="es-419" i="1">
                <a:solidFill>
                  <a:schemeClr val="dk1"/>
                </a:solidFill>
                <a:latin typeface="Libre Franklin"/>
                <a:ea typeface="Libre Franklin"/>
                <a:cs typeface="Libre Franklin"/>
                <a:sym typeface="Libre Franklin"/>
              </a:rPr>
              <a:t> </a:t>
            </a:r>
            <a:r>
              <a:rPr lang="es-419" sz="1400" b="0" i="1" u="none" strike="noStrike" cap="none">
                <a:solidFill>
                  <a:schemeClr val="dk1"/>
                </a:solidFill>
                <a:latin typeface="Libre Franklin"/>
                <a:ea typeface="Libre Franklin"/>
                <a:cs typeface="Libre Franklin"/>
                <a:sym typeface="Libre Franklin"/>
              </a:rPr>
              <a:t>21 variables </a:t>
            </a:r>
            <a:endParaRPr sz="1400" b="0" i="0" u="none" strike="noStrike" cap="none">
              <a:solidFill>
                <a:schemeClr val="dk1"/>
              </a:solidFill>
              <a:latin typeface="Libre Franklin"/>
              <a:ea typeface="Libre Franklin"/>
              <a:cs typeface="Libre Franklin"/>
              <a:sym typeface="Libre Franklin"/>
            </a:endParaRPr>
          </a:p>
          <a:p>
            <a:pPr marL="0" marR="0" lvl="0" indent="-80010" algn="l" rtl="0">
              <a:lnSpc>
                <a:spcPct val="120000"/>
              </a:lnSpc>
              <a:spcBef>
                <a:spcPts val="600"/>
              </a:spcBef>
              <a:spcAft>
                <a:spcPts val="0"/>
              </a:spcAft>
              <a:buClr>
                <a:schemeClr val="accent6"/>
              </a:buClr>
              <a:buSzPts val="1260"/>
              <a:buFont typeface="Noto Sans Symbols"/>
              <a:buChar char="▪"/>
            </a:pPr>
            <a:r>
              <a:rPr lang="es-419" i="1">
                <a:solidFill>
                  <a:schemeClr val="dk1"/>
                </a:solidFill>
                <a:latin typeface="Libre Franklin"/>
                <a:ea typeface="Libre Franklin"/>
                <a:cs typeface="Libre Franklin"/>
                <a:sym typeface="Libre Franklin"/>
              </a:rPr>
              <a:t> </a:t>
            </a:r>
            <a:r>
              <a:rPr lang="es-419" sz="1400" b="0" i="1" u="none" strike="noStrike" cap="none">
                <a:solidFill>
                  <a:schemeClr val="dk1"/>
                </a:solidFill>
                <a:latin typeface="Libre Franklin"/>
                <a:ea typeface="Libre Franklin"/>
                <a:cs typeface="Libre Franklin"/>
                <a:sym typeface="Libre Franklin"/>
              </a:rPr>
              <a:t>51,290 observations. </a:t>
            </a:r>
            <a:endParaRPr sz="1400" b="0" i="1" u="none" strike="noStrike" cap="none">
              <a:solidFill>
                <a:schemeClr val="dk1"/>
              </a:solidFill>
              <a:latin typeface="Libre Franklin"/>
              <a:ea typeface="Libre Franklin"/>
              <a:cs typeface="Libre Franklin"/>
              <a:sym typeface="Libre Franklin"/>
            </a:endParaRPr>
          </a:p>
          <a:p>
            <a:pPr marL="0" marR="0" lvl="0" indent="-80010" algn="l" rtl="0">
              <a:lnSpc>
                <a:spcPct val="120000"/>
              </a:lnSpc>
              <a:spcBef>
                <a:spcPts val="600"/>
              </a:spcBef>
              <a:spcAft>
                <a:spcPts val="0"/>
              </a:spcAft>
              <a:buClr>
                <a:schemeClr val="accent6"/>
              </a:buClr>
              <a:buSzPts val="1260"/>
              <a:buFont typeface="Noto Sans Symbols"/>
              <a:buChar char="▪"/>
            </a:pPr>
            <a:r>
              <a:rPr lang="es-419" i="1">
                <a:solidFill>
                  <a:schemeClr val="dk1"/>
                </a:solidFill>
                <a:latin typeface="Libre Franklin"/>
                <a:ea typeface="Libre Franklin"/>
                <a:cs typeface="Libre Franklin"/>
                <a:sym typeface="Libre Franklin"/>
              </a:rPr>
              <a:t> </a:t>
            </a:r>
            <a:r>
              <a:rPr lang="es-419" sz="1400" b="0" i="1" u="none" strike="noStrike" cap="none">
                <a:solidFill>
                  <a:schemeClr val="dk1"/>
                </a:solidFill>
                <a:latin typeface="Libre Franklin"/>
                <a:ea typeface="Libre Franklin"/>
                <a:cs typeface="Libre Franklin"/>
                <a:sym typeface="Libre Franklin"/>
              </a:rPr>
              <a:t>Each record </a:t>
            </a:r>
            <a:r>
              <a:rPr lang="es-419" i="1">
                <a:solidFill>
                  <a:schemeClr val="dk1"/>
                </a:solidFill>
                <a:latin typeface="Libre Franklin"/>
                <a:ea typeface="Libre Franklin"/>
                <a:cs typeface="Libre Franklin"/>
                <a:sym typeface="Libre Franklin"/>
              </a:rPr>
              <a:t>= </a:t>
            </a:r>
            <a:r>
              <a:rPr lang="es-419" sz="1400" b="0" i="1" u="none" strike="noStrike" cap="none">
                <a:solidFill>
                  <a:schemeClr val="dk1"/>
                </a:solidFill>
                <a:latin typeface="Libre Franklin"/>
                <a:ea typeface="Libre Franklin"/>
                <a:cs typeface="Libre Franklin"/>
                <a:sym typeface="Libre Franklin"/>
              </a:rPr>
              <a:t> </a:t>
            </a:r>
            <a:r>
              <a:rPr lang="es-419" i="1">
                <a:solidFill>
                  <a:schemeClr val="dk1"/>
                </a:solidFill>
                <a:latin typeface="Libre Franklin"/>
                <a:ea typeface="Libre Franklin"/>
                <a:cs typeface="Libre Franklin"/>
                <a:sym typeface="Libre Franklin"/>
              </a:rPr>
              <a:t>1</a:t>
            </a:r>
            <a:r>
              <a:rPr lang="es-419" sz="1400" b="0" i="1" u="none" strike="noStrike" cap="none">
                <a:solidFill>
                  <a:schemeClr val="dk1"/>
                </a:solidFill>
                <a:latin typeface="Libre Franklin"/>
                <a:ea typeface="Libre Franklin"/>
                <a:cs typeface="Libre Franklin"/>
                <a:sym typeface="Libre Franklin"/>
              </a:rPr>
              <a:t> product purchase. </a:t>
            </a:r>
            <a:endParaRPr sz="1400" b="0" i="1" u="none" strike="noStrike" cap="none">
              <a:solidFill>
                <a:schemeClr val="dk1"/>
              </a:solidFill>
              <a:latin typeface="Libre Franklin"/>
              <a:ea typeface="Libre Franklin"/>
              <a:cs typeface="Libre Franklin"/>
              <a:sym typeface="Libre Franklin"/>
            </a:endParaRPr>
          </a:p>
          <a:p>
            <a:pPr marL="457200" marR="0" lvl="0" indent="0" algn="l" rtl="0">
              <a:lnSpc>
                <a:spcPct val="120000"/>
              </a:lnSpc>
              <a:spcBef>
                <a:spcPts val="600"/>
              </a:spcBef>
              <a:spcAft>
                <a:spcPts val="0"/>
              </a:spcAft>
              <a:buNone/>
            </a:pPr>
            <a:endParaRPr sz="1400" b="0" i="0" u="none" strike="noStrike" cap="none">
              <a:solidFill>
                <a:schemeClr val="dk1"/>
              </a:solidFill>
              <a:latin typeface="Libre Franklin"/>
              <a:ea typeface="Libre Franklin"/>
              <a:cs typeface="Libre Franklin"/>
              <a:sym typeface="Libre Franklin"/>
            </a:endParaRPr>
          </a:p>
          <a:p>
            <a:pPr marL="0" marR="0" lvl="0" indent="0" algn="l" rtl="0">
              <a:lnSpc>
                <a:spcPct val="120000"/>
              </a:lnSpc>
              <a:spcBef>
                <a:spcPts val="1600"/>
              </a:spcBef>
              <a:spcAft>
                <a:spcPts val="600"/>
              </a:spcAft>
              <a:buClr>
                <a:schemeClr val="accent6"/>
              </a:buClr>
              <a:buSzPts val="1260"/>
              <a:buFont typeface="Noto Sans Symbols"/>
              <a:buNone/>
            </a:pPr>
            <a:endParaRPr sz="1400" b="0" i="0" u="none" strike="noStrike" cap="none">
              <a:solidFill>
                <a:schemeClr val="dk1"/>
              </a:solidFill>
              <a:latin typeface="Libre Franklin"/>
              <a:ea typeface="Libre Franklin"/>
              <a:cs typeface="Libre Franklin"/>
              <a:sym typeface="Libre Franklin"/>
            </a:endParaRPr>
          </a:p>
        </p:txBody>
      </p:sp>
      <p:sp>
        <p:nvSpPr>
          <p:cNvPr id="143" name="Google Shape;143;g2688c8e160b_0_68"/>
          <p:cNvSpPr txBox="1"/>
          <p:nvPr/>
        </p:nvSpPr>
        <p:spPr>
          <a:xfrm>
            <a:off x="336175" y="4719250"/>
            <a:ext cx="7539300" cy="400200"/>
          </a:xfrm>
          <a:prstGeom prst="rect">
            <a:avLst/>
          </a:prstGeom>
          <a:noFill/>
          <a:ln>
            <a:noFill/>
          </a:ln>
        </p:spPr>
        <p:txBody>
          <a:bodyPr spcFirstLastPara="1" wrap="square" lIns="91425" tIns="91425" rIns="91425" bIns="91425" anchor="t" anchorCtr="0">
            <a:spAutoFit/>
          </a:bodyPr>
          <a:lstStyle/>
          <a:p>
            <a:pPr marL="457200" lvl="0" indent="0" algn="l" rtl="0">
              <a:lnSpc>
                <a:spcPct val="120000"/>
              </a:lnSpc>
              <a:spcBef>
                <a:spcPts val="600"/>
              </a:spcBef>
              <a:spcAft>
                <a:spcPts val="0"/>
              </a:spcAft>
              <a:buNone/>
            </a:pPr>
            <a:r>
              <a:rPr lang="es-419" i="1" u="sng">
                <a:solidFill>
                  <a:srgbClr val="0000FF"/>
                </a:solid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https://www.kaggle.com/datasets/aditisaxena20/superstore-sales-dataset</a:t>
            </a:r>
            <a:endParaRPr>
              <a:solidFill>
                <a:srgbClr val="0000FF"/>
              </a:solidFill>
            </a:endParaRPr>
          </a:p>
        </p:txBody>
      </p:sp>
      <p:pic>
        <p:nvPicPr>
          <p:cNvPr id="144" name="Google Shape;144;g2688c8e160b_0_68"/>
          <p:cNvPicPr preferRelativeResize="0"/>
          <p:nvPr/>
        </p:nvPicPr>
        <p:blipFill>
          <a:blip r:embed="rId4">
            <a:alphaModFix/>
          </a:blip>
          <a:stretch>
            <a:fillRect/>
          </a:stretch>
        </p:blipFill>
        <p:spPr>
          <a:xfrm>
            <a:off x="847175" y="2348100"/>
            <a:ext cx="7485524" cy="237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654425" y="76200"/>
            <a:ext cx="7038900" cy="1249500"/>
          </a:xfrm>
          <a:prstGeom prst="rect">
            <a:avLst/>
          </a:prstGeom>
          <a:noFill/>
          <a:ln>
            <a:noFill/>
          </a:ln>
        </p:spPr>
        <p:txBody>
          <a:bodyPr spcFirstLastPara="1" wrap="square" lIns="91425" tIns="91425" rIns="91425" bIns="91425" anchor="t" anchorCtr="0">
            <a:normAutofit/>
          </a:bodyPr>
          <a:lstStyle/>
          <a:p>
            <a:pPr marL="0" lvl="0" indent="0" algn="l" rtl="0">
              <a:lnSpc>
                <a:spcPct val="89000"/>
              </a:lnSpc>
              <a:spcBef>
                <a:spcPts val="0"/>
              </a:spcBef>
              <a:spcAft>
                <a:spcPts val="0"/>
              </a:spcAft>
              <a:buClr>
                <a:schemeClr val="dk2"/>
              </a:buClr>
              <a:buSzPts val="2800"/>
              <a:buFont typeface="Libre Franklin"/>
              <a:buNone/>
            </a:pPr>
            <a:r>
              <a:rPr lang="es-419" b="1"/>
              <a:t>EXPLORATORY ANALYSIS:</a:t>
            </a:r>
            <a:endParaRPr b="1"/>
          </a:p>
          <a:p>
            <a:pPr marL="0" lvl="0" indent="0" algn="l" rtl="0">
              <a:lnSpc>
                <a:spcPct val="89000"/>
              </a:lnSpc>
              <a:spcBef>
                <a:spcPts val="0"/>
              </a:spcBef>
              <a:spcAft>
                <a:spcPts val="0"/>
              </a:spcAft>
              <a:buNone/>
            </a:pPr>
            <a:r>
              <a:rPr lang="es-419" sz="2500"/>
              <a:t>Data Profiling</a:t>
            </a:r>
            <a:endParaRPr sz="1700"/>
          </a:p>
        </p:txBody>
      </p:sp>
      <p:sp>
        <p:nvSpPr>
          <p:cNvPr id="150" name="Google Shape;15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5</a:t>
            </a:fld>
            <a:endParaRPr/>
          </a:p>
        </p:txBody>
      </p:sp>
      <p:pic>
        <p:nvPicPr>
          <p:cNvPr id="151" name="Google Shape;151;p6"/>
          <p:cNvPicPr preferRelativeResize="0"/>
          <p:nvPr/>
        </p:nvPicPr>
        <p:blipFill rotWithShape="1">
          <a:blip r:embed="rId3">
            <a:alphaModFix/>
          </a:blip>
          <a:srcRect l="3470" r="5205"/>
          <a:stretch/>
        </p:blipFill>
        <p:spPr>
          <a:xfrm>
            <a:off x="5078500" y="2109225"/>
            <a:ext cx="3989301" cy="3034276"/>
          </a:xfrm>
          <a:prstGeom prst="rect">
            <a:avLst/>
          </a:prstGeom>
          <a:noFill/>
          <a:ln>
            <a:noFill/>
          </a:ln>
        </p:spPr>
      </p:pic>
      <p:pic>
        <p:nvPicPr>
          <p:cNvPr id="152" name="Google Shape;152;p6"/>
          <p:cNvPicPr preferRelativeResize="0"/>
          <p:nvPr/>
        </p:nvPicPr>
        <p:blipFill>
          <a:blip r:embed="rId4">
            <a:alphaModFix/>
          </a:blip>
          <a:stretch>
            <a:fillRect/>
          </a:stretch>
        </p:blipFill>
        <p:spPr>
          <a:xfrm>
            <a:off x="615750" y="993725"/>
            <a:ext cx="4364400" cy="2827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2688c8e160b_0_119"/>
          <p:cNvSpPr txBox="1">
            <a:spLocks noGrp="1"/>
          </p:cNvSpPr>
          <p:nvPr>
            <p:ph type="title"/>
          </p:nvPr>
        </p:nvSpPr>
        <p:spPr>
          <a:xfrm>
            <a:off x="654425" y="76200"/>
            <a:ext cx="7038900" cy="1040100"/>
          </a:xfrm>
          <a:prstGeom prst="rect">
            <a:avLst/>
          </a:prstGeom>
          <a:noFill/>
          <a:ln>
            <a:noFill/>
          </a:ln>
        </p:spPr>
        <p:txBody>
          <a:bodyPr spcFirstLastPara="1" wrap="square" lIns="91425" tIns="91425" rIns="91425" bIns="91425" anchor="t" anchorCtr="0">
            <a:normAutofit/>
          </a:bodyPr>
          <a:lstStyle/>
          <a:p>
            <a:pPr marL="0" lvl="0" indent="0" algn="l" rtl="0">
              <a:lnSpc>
                <a:spcPct val="89000"/>
              </a:lnSpc>
              <a:spcBef>
                <a:spcPts val="0"/>
              </a:spcBef>
              <a:spcAft>
                <a:spcPts val="0"/>
              </a:spcAft>
              <a:buClr>
                <a:schemeClr val="dk2"/>
              </a:buClr>
              <a:buSzPts val="2800"/>
              <a:buFont typeface="Libre Franklin"/>
              <a:buNone/>
            </a:pPr>
            <a:r>
              <a:rPr lang="es-419" b="1" dirty="0"/>
              <a:t>EXPLORATORY ANALYSIS</a:t>
            </a:r>
            <a:endParaRPr b="1" dirty="0"/>
          </a:p>
          <a:p>
            <a:pPr marL="0" lvl="0" indent="0" algn="l" rtl="0">
              <a:lnSpc>
                <a:spcPct val="89000"/>
              </a:lnSpc>
              <a:spcBef>
                <a:spcPts val="0"/>
              </a:spcBef>
              <a:spcAft>
                <a:spcPts val="0"/>
              </a:spcAft>
              <a:buClr>
                <a:schemeClr val="dk2"/>
              </a:buClr>
              <a:buSzPts val="2800"/>
              <a:buFont typeface="Libre Franklin"/>
              <a:buNone/>
            </a:pPr>
            <a:r>
              <a:rPr lang="es-419" sz="2500" dirty="0"/>
              <a:t>Sales Trend Analysis</a:t>
            </a:r>
            <a:endParaRPr sz="2500" dirty="0"/>
          </a:p>
        </p:txBody>
      </p:sp>
      <p:sp>
        <p:nvSpPr>
          <p:cNvPr id="158" name="Google Shape;158;g2688c8e160b_0_1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6</a:t>
            </a:fld>
            <a:endParaRPr/>
          </a:p>
        </p:txBody>
      </p:sp>
      <p:pic>
        <p:nvPicPr>
          <p:cNvPr id="159" name="Google Shape;159;g2688c8e160b_0_119"/>
          <p:cNvPicPr preferRelativeResize="0"/>
          <p:nvPr/>
        </p:nvPicPr>
        <p:blipFill>
          <a:blip r:embed="rId3">
            <a:alphaModFix/>
          </a:blip>
          <a:stretch>
            <a:fillRect/>
          </a:stretch>
        </p:blipFill>
        <p:spPr>
          <a:xfrm>
            <a:off x="1379692" y="1447500"/>
            <a:ext cx="6531926" cy="3254366"/>
          </a:xfrm>
          <a:prstGeom prst="rect">
            <a:avLst/>
          </a:prstGeom>
          <a:noFill/>
          <a:ln>
            <a:noFill/>
          </a:ln>
        </p:spPr>
      </p:pic>
      <p:cxnSp>
        <p:nvCxnSpPr>
          <p:cNvPr id="7" name="Straight Arrow Connector 6">
            <a:extLst>
              <a:ext uri="{FF2B5EF4-FFF2-40B4-BE49-F238E27FC236}">
                <a16:creationId xmlns:a16="http://schemas.microsoft.com/office/drawing/2014/main" id="{07DF9CBE-9991-7974-D149-DE9310DE461D}"/>
              </a:ext>
            </a:extLst>
          </p:cNvPr>
          <p:cNvCxnSpPr/>
          <p:nvPr/>
        </p:nvCxnSpPr>
        <p:spPr>
          <a:xfrm>
            <a:off x="3455299" y="3074683"/>
            <a:ext cx="72828" cy="534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464FF70-FDDC-539E-3C10-EC8D5A02E2B4}"/>
              </a:ext>
            </a:extLst>
          </p:cNvPr>
          <p:cNvCxnSpPr>
            <a:cxnSpLocks/>
          </p:cNvCxnSpPr>
          <p:nvPr/>
        </p:nvCxnSpPr>
        <p:spPr>
          <a:xfrm>
            <a:off x="7428488" y="1820708"/>
            <a:ext cx="191808" cy="475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3E0087F-FF67-DD6E-8CFC-DA89A4A4AEDF}"/>
              </a:ext>
            </a:extLst>
          </p:cNvPr>
          <p:cNvCxnSpPr/>
          <p:nvPr/>
        </p:nvCxnSpPr>
        <p:spPr>
          <a:xfrm>
            <a:off x="6195313" y="2571750"/>
            <a:ext cx="72828" cy="534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0C2981-E141-5386-8925-647546C57D46}"/>
              </a:ext>
            </a:extLst>
          </p:cNvPr>
          <p:cNvCxnSpPr/>
          <p:nvPr/>
        </p:nvCxnSpPr>
        <p:spPr>
          <a:xfrm>
            <a:off x="4843165" y="2845118"/>
            <a:ext cx="72828" cy="534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FEE2E3-76B5-FFD6-AC67-2AD028047FAE}"/>
              </a:ext>
            </a:extLst>
          </p:cNvPr>
          <p:cNvCxnSpPr>
            <a:cxnSpLocks/>
          </p:cNvCxnSpPr>
          <p:nvPr/>
        </p:nvCxnSpPr>
        <p:spPr>
          <a:xfrm flipV="1">
            <a:off x="2476163" y="2994053"/>
            <a:ext cx="534074" cy="5421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2A17BC-D71C-335D-B628-749F2652153B}"/>
              </a:ext>
            </a:extLst>
          </p:cNvPr>
          <p:cNvCxnSpPr>
            <a:cxnSpLocks/>
          </p:cNvCxnSpPr>
          <p:nvPr/>
        </p:nvCxnSpPr>
        <p:spPr>
          <a:xfrm flipV="1">
            <a:off x="5288616" y="2563948"/>
            <a:ext cx="534074" cy="5421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0AF2D4-DC9A-211E-877E-BD2D1E39DFBC}"/>
              </a:ext>
            </a:extLst>
          </p:cNvPr>
          <p:cNvCxnSpPr>
            <a:cxnSpLocks/>
          </p:cNvCxnSpPr>
          <p:nvPr/>
        </p:nvCxnSpPr>
        <p:spPr>
          <a:xfrm flipV="1">
            <a:off x="6689416" y="2025476"/>
            <a:ext cx="534074" cy="5421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086452-BD6B-8E05-E49B-03A342A96D09}"/>
              </a:ext>
            </a:extLst>
          </p:cNvPr>
          <p:cNvCxnSpPr>
            <a:cxnSpLocks/>
          </p:cNvCxnSpPr>
          <p:nvPr/>
        </p:nvCxnSpPr>
        <p:spPr>
          <a:xfrm flipV="1">
            <a:off x="3868156" y="2812460"/>
            <a:ext cx="670698" cy="44429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97D297C-00B4-7F6B-E52D-960BCD089DAB}"/>
              </a:ext>
            </a:extLst>
          </p:cNvPr>
          <p:cNvSpPr/>
          <p:nvPr/>
        </p:nvSpPr>
        <p:spPr>
          <a:xfrm>
            <a:off x="2148685" y="4175488"/>
            <a:ext cx="1371349" cy="414821"/>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25" name="Rectangle 24">
            <a:extLst>
              <a:ext uri="{FF2B5EF4-FFF2-40B4-BE49-F238E27FC236}">
                <a16:creationId xmlns:a16="http://schemas.microsoft.com/office/drawing/2014/main" id="{9A161031-C34A-D4CC-1C8F-57D85A1DADBF}"/>
              </a:ext>
            </a:extLst>
          </p:cNvPr>
          <p:cNvSpPr/>
          <p:nvPr/>
        </p:nvSpPr>
        <p:spPr>
          <a:xfrm>
            <a:off x="3536552" y="4174137"/>
            <a:ext cx="1371349" cy="414821"/>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26" name="Rectangle 25">
            <a:extLst>
              <a:ext uri="{FF2B5EF4-FFF2-40B4-BE49-F238E27FC236}">
                <a16:creationId xmlns:a16="http://schemas.microsoft.com/office/drawing/2014/main" id="{5540621C-5589-160D-CB15-8D548EBEE422}"/>
              </a:ext>
            </a:extLst>
          </p:cNvPr>
          <p:cNvSpPr/>
          <p:nvPr/>
        </p:nvSpPr>
        <p:spPr>
          <a:xfrm>
            <a:off x="4922109" y="4175771"/>
            <a:ext cx="1371349" cy="414821"/>
          </a:xfrm>
          <a:prstGeom prst="rect">
            <a:avLst/>
          </a:pr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O"/>
          </a:p>
        </p:txBody>
      </p:sp>
      <p:sp>
        <p:nvSpPr>
          <p:cNvPr id="27" name="Rectangle 26">
            <a:extLst>
              <a:ext uri="{FF2B5EF4-FFF2-40B4-BE49-F238E27FC236}">
                <a16:creationId xmlns:a16="http://schemas.microsoft.com/office/drawing/2014/main" id="{392E3546-0684-8E90-B498-2549957F49B6}"/>
              </a:ext>
            </a:extLst>
          </p:cNvPr>
          <p:cNvSpPr/>
          <p:nvPr/>
        </p:nvSpPr>
        <p:spPr>
          <a:xfrm>
            <a:off x="6307666" y="4174137"/>
            <a:ext cx="1371349" cy="414821"/>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O"/>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757150" y="192007"/>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400"/>
              <a:buFont typeface="Calibri"/>
              <a:buNone/>
            </a:pPr>
            <a:r>
              <a:rPr lang="es-419" sz="3000" b="1"/>
              <a:t>METHODOLOGY</a:t>
            </a:r>
            <a:endParaRPr sz="3000" b="1"/>
          </a:p>
        </p:txBody>
      </p:sp>
      <p:sp>
        <p:nvSpPr>
          <p:cNvPr id="165" name="Google Shape;16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7</a:t>
            </a:fld>
            <a:endParaRPr/>
          </a:p>
        </p:txBody>
      </p:sp>
      <p:grpSp>
        <p:nvGrpSpPr>
          <p:cNvPr id="166" name="Google Shape;166;p7"/>
          <p:cNvGrpSpPr/>
          <p:nvPr/>
        </p:nvGrpSpPr>
        <p:grpSpPr>
          <a:xfrm>
            <a:off x="744524" y="1410450"/>
            <a:ext cx="2547000" cy="2547000"/>
            <a:chOff x="363524" y="1258050"/>
            <a:chExt cx="2547000" cy="2547000"/>
          </a:xfrm>
        </p:grpSpPr>
        <p:sp>
          <p:nvSpPr>
            <p:cNvPr id="167" name="Google Shape;167;p7"/>
            <p:cNvSpPr/>
            <p:nvPr/>
          </p:nvSpPr>
          <p:spPr>
            <a:xfrm rot="2700000">
              <a:off x="1356161" y="1011412"/>
              <a:ext cx="561726" cy="3040276"/>
            </a:xfrm>
            <a:prstGeom prst="roundRect">
              <a:avLst>
                <a:gd name="adj"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580539"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200" b="1">
                  <a:solidFill>
                    <a:srgbClr val="2F2F2F"/>
                  </a:solidFill>
                  <a:latin typeface="Roboto"/>
                  <a:ea typeface="Roboto"/>
                  <a:cs typeface="Roboto"/>
                  <a:sym typeface="Roboto"/>
                </a:rPr>
                <a:t>1</a:t>
              </a:r>
              <a:endParaRPr sz="1200" b="1">
                <a:solidFill>
                  <a:srgbClr val="2F2F2F"/>
                </a:solidFill>
                <a:latin typeface="Roboto"/>
                <a:ea typeface="Roboto"/>
                <a:cs typeface="Roboto"/>
                <a:sym typeface="Roboto"/>
              </a:endParaRPr>
            </a:p>
          </p:txBody>
        </p:sp>
        <p:sp>
          <p:nvSpPr>
            <p:cNvPr id="169" name="Google Shape;169;p7"/>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419" sz="1500" b="1">
                  <a:solidFill>
                    <a:srgbClr val="FFFFFF"/>
                  </a:solidFill>
                  <a:latin typeface="Roboto"/>
                  <a:ea typeface="Roboto"/>
                  <a:cs typeface="Roboto"/>
                  <a:sym typeface="Roboto"/>
                </a:rPr>
                <a:t>DATA PREPROCESSING</a:t>
              </a:r>
              <a:endParaRPr sz="1100" b="1">
                <a:solidFill>
                  <a:srgbClr val="FFFFFF"/>
                </a:solidFill>
                <a:latin typeface="Roboto"/>
                <a:ea typeface="Roboto"/>
                <a:cs typeface="Roboto"/>
                <a:sym typeface="Roboto"/>
              </a:endParaRPr>
            </a:p>
          </p:txBody>
        </p:sp>
      </p:grpSp>
      <p:grpSp>
        <p:nvGrpSpPr>
          <p:cNvPr id="170" name="Google Shape;170;p7"/>
          <p:cNvGrpSpPr/>
          <p:nvPr/>
        </p:nvGrpSpPr>
        <p:grpSpPr>
          <a:xfrm>
            <a:off x="2654746" y="1410450"/>
            <a:ext cx="2547000" cy="2547000"/>
            <a:chOff x="2273746" y="1258050"/>
            <a:chExt cx="2547000" cy="2547000"/>
          </a:xfrm>
        </p:grpSpPr>
        <p:sp>
          <p:nvSpPr>
            <p:cNvPr id="171" name="Google Shape;171;p7"/>
            <p:cNvSpPr/>
            <p:nvPr/>
          </p:nvSpPr>
          <p:spPr>
            <a:xfrm rot="2700000">
              <a:off x="3266383" y="1011412"/>
              <a:ext cx="561726" cy="3040276"/>
            </a:xfrm>
            <a:prstGeom prst="roundRect">
              <a:avLst>
                <a:gd name="adj" fmla="val 5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2490761"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200" b="1">
                  <a:solidFill>
                    <a:srgbClr val="3D3D3D"/>
                  </a:solidFill>
                  <a:latin typeface="Roboto"/>
                  <a:ea typeface="Roboto"/>
                  <a:cs typeface="Roboto"/>
                  <a:sym typeface="Roboto"/>
                </a:rPr>
                <a:t>2</a:t>
              </a:r>
              <a:endParaRPr sz="1200" b="1">
                <a:solidFill>
                  <a:srgbClr val="3D3D3D"/>
                </a:solidFill>
                <a:latin typeface="Roboto"/>
                <a:ea typeface="Roboto"/>
                <a:cs typeface="Roboto"/>
                <a:sym typeface="Roboto"/>
              </a:endParaRPr>
            </a:p>
          </p:txBody>
        </p:sp>
        <p:sp>
          <p:nvSpPr>
            <p:cNvPr id="173" name="Google Shape;173;p7"/>
            <p:cNvSpPr txBox="1"/>
            <p:nvPr/>
          </p:nvSpPr>
          <p:spPr>
            <a:xfrm rot="-2700000">
              <a:off x="2459305" y="2202555"/>
              <a:ext cx="2441640"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419" sz="1500" b="1">
                  <a:solidFill>
                    <a:srgbClr val="FFFFFF"/>
                  </a:solidFill>
                  <a:latin typeface="Roboto"/>
                  <a:ea typeface="Roboto"/>
                  <a:cs typeface="Roboto"/>
                  <a:sym typeface="Roboto"/>
                </a:rPr>
                <a:t>MODEL DEVELOPMENT</a:t>
              </a:r>
              <a:endParaRPr sz="1100" b="1">
                <a:solidFill>
                  <a:srgbClr val="FFFFFF"/>
                </a:solidFill>
                <a:latin typeface="Roboto"/>
                <a:ea typeface="Roboto"/>
                <a:cs typeface="Roboto"/>
                <a:sym typeface="Roboto"/>
              </a:endParaRPr>
            </a:p>
          </p:txBody>
        </p:sp>
      </p:grpSp>
      <p:grpSp>
        <p:nvGrpSpPr>
          <p:cNvPr id="174" name="Google Shape;174;p7"/>
          <p:cNvGrpSpPr/>
          <p:nvPr/>
        </p:nvGrpSpPr>
        <p:grpSpPr>
          <a:xfrm>
            <a:off x="4574764" y="1410450"/>
            <a:ext cx="2547000" cy="2547000"/>
            <a:chOff x="4193764" y="1258050"/>
            <a:chExt cx="2547000" cy="2547000"/>
          </a:xfrm>
        </p:grpSpPr>
        <p:sp>
          <p:nvSpPr>
            <p:cNvPr id="175" name="Google Shape;175;p7"/>
            <p:cNvSpPr/>
            <p:nvPr/>
          </p:nvSpPr>
          <p:spPr>
            <a:xfrm rot="2700000">
              <a:off x="5186401"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4410780"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200" b="1">
                  <a:solidFill>
                    <a:srgbClr val="414141"/>
                  </a:solidFill>
                  <a:latin typeface="Roboto"/>
                  <a:ea typeface="Roboto"/>
                  <a:cs typeface="Roboto"/>
                  <a:sym typeface="Roboto"/>
                </a:rPr>
                <a:t>3</a:t>
              </a:r>
              <a:endParaRPr sz="1200" b="1">
                <a:solidFill>
                  <a:srgbClr val="414141"/>
                </a:solidFill>
                <a:latin typeface="Roboto"/>
                <a:ea typeface="Roboto"/>
                <a:cs typeface="Roboto"/>
                <a:sym typeface="Roboto"/>
              </a:endParaRPr>
            </a:p>
          </p:txBody>
        </p:sp>
        <p:sp>
          <p:nvSpPr>
            <p:cNvPr id="177" name="Google Shape;177;p7"/>
            <p:cNvSpPr txBox="1"/>
            <p:nvPr/>
          </p:nvSpPr>
          <p:spPr>
            <a:xfrm rot="-2700000">
              <a:off x="4400124" y="2240504"/>
              <a:ext cx="2334301"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419" sz="1500" b="1">
                  <a:solidFill>
                    <a:srgbClr val="FFFFFF"/>
                  </a:solidFill>
                  <a:latin typeface="Roboto"/>
                  <a:ea typeface="Roboto"/>
                  <a:cs typeface="Roboto"/>
                  <a:sym typeface="Roboto"/>
                </a:rPr>
                <a:t>MODEL EVALUATION &amp; VALIDATION</a:t>
              </a:r>
              <a:endParaRPr sz="1100" b="1">
                <a:solidFill>
                  <a:srgbClr val="FFFFFF"/>
                </a:solidFill>
                <a:latin typeface="Roboto"/>
                <a:ea typeface="Roboto"/>
                <a:cs typeface="Roboto"/>
                <a:sym typeface="Roboto"/>
              </a:endParaRPr>
            </a:p>
          </p:txBody>
        </p:sp>
      </p:grpSp>
      <p:grpSp>
        <p:nvGrpSpPr>
          <p:cNvPr id="178" name="Google Shape;178;p7"/>
          <p:cNvGrpSpPr/>
          <p:nvPr/>
        </p:nvGrpSpPr>
        <p:grpSpPr>
          <a:xfrm>
            <a:off x="6484986" y="1410450"/>
            <a:ext cx="2547000" cy="2547000"/>
            <a:chOff x="6103986" y="1258050"/>
            <a:chExt cx="2547000" cy="2547000"/>
          </a:xfrm>
        </p:grpSpPr>
        <p:sp>
          <p:nvSpPr>
            <p:cNvPr id="179" name="Google Shape;179;p7"/>
            <p:cNvSpPr/>
            <p:nvPr/>
          </p:nvSpPr>
          <p:spPr>
            <a:xfrm rot="2700000">
              <a:off x="7096623" y="1011412"/>
              <a:ext cx="561726" cy="3040276"/>
            </a:xfrm>
            <a:prstGeom prst="roundRect">
              <a:avLst>
                <a:gd name="adj" fmla="val 50000"/>
              </a:avLst>
            </a:prstGeom>
            <a:solidFill>
              <a:srgbClr val="4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632100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s-419" sz="1200" b="1">
                  <a:solidFill>
                    <a:srgbClr val="464646"/>
                  </a:solidFill>
                  <a:latin typeface="Roboto"/>
                  <a:ea typeface="Roboto"/>
                  <a:cs typeface="Roboto"/>
                  <a:sym typeface="Roboto"/>
                </a:rPr>
                <a:t>4</a:t>
              </a:r>
              <a:endParaRPr sz="1200" b="1">
                <a:solidFill>
                  <a:srgbClr val="464646"/>
                </a:solidFill>
                <a:latin typeface="Roboto"/>
                <a:ea typeface="Roboto"/>
                <a:cs typeface="Roboto"/>
                <a:sym typeface="Roboto"/>
              </a:endParaRPr>
            </a:p>
          </p:txBody>
        </p:sp>
        <p:sp>
          <p:nvSpPr>
            <p:cNvPr id="181" name="Google Shape;181;p7"/>
            <p:cNvSpPr txBox="1"/>
            <p:nvPr/>
          </p:nvSpPr>
          <p:spPr>
            <a:xfrm rot="-2700000">
              <a:off x="6306241" y="2238854"/>
              <a:ext cx="233896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419" sz="1500" b="1">
                  <a:solidFill>
                    <a:srgbClr val="FFFFFF"/>
                  </a:solidFill>
                  <a:latin typeface="Roboto"/>
                  <a:ea typeface="Roboto"/>
                  <a:cs typeface="Roboto"/>
                  <a:sym typeface="Roboto"/>
                </a:rPr>
                <a:t>MODEL INTERPRETATION</a:t>
              </a:r>
              <a:endParaRPr sz="1100" b="1">
                <a:solidFill>
                  <a:srgbClr val="FFFFFF"/>
                </a:solidFill>
                <a:latin typeface="Roboto"/>
                <a:ea typeface="Roboto"/>
                <a:cs typeface="Roboto"/>
                <a:sym typeface="Roboto"/>
              </a:endParaRPr>
            </a:p>
          </p:txBody>
        </p:sp>
      </p:grpSp>
      <p:sp>
        <p:nvSpPr>
          <p:cNvPr id="182" name="Google Shape;182;p7"/>
          <p:cNvSpPr/>
          <p:nvPr/>
        </p:nvSpPr>
        <p:spPr>
          <a:xfrm>
            <a:off x="1761475" y="3562075"/>
            <a:ext cx="697500" cy="169500"/>
          </a:xfrm>
          <a:prstGeom prst="chevron">
            <a:avLst>
              <a:gd name="adj" fmla="val 50000"/>
            </a:avLst>
          </a:prstGeom>
          <a:solidFill>
            <a:srgbClr val="88888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83" name="Google Shape;183;p7"/>
          <p:cNvSpPr/>
          <p:nvPr/>
        </p:nvSpPr>
        <p:spPr>
          <a:xfrm>
            <a:off x="3675350" y="3562075"/>
            <a:ext cx="697500" cy="169500"/>
          </a:xfrm>
          <a:prstGeom prst="chevron">
            <a:avLst>
              <a:gd name="adj" fmla="val 50000"/>
            </a:avLst>
          </a:prstGeom>
          <a:solidFill>
            <a:srgbClr val="88888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84" name="Google Shape;184;p7"/>
          <p:cNvSpPr/>
          <p:nvPr/>
        </p:nvSpPr>
        <p:spPr>
          <a:xfrm>
            <a:off x="5665425" y="3562075"/>
            <a:ext cx="697500" cy="169500"/>
          </a:xfrm>
          <a:prstGeom prst="chevron">
            <a:avLst>
              <a:gd name="adj" fmla="val 50000"/>
            </a:avLst>
          </a:prstGeom>
          <a:solidFill>
            <a:srgbClr val="88888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688c8e160b_0_9"/>
          <p:cNvSpPr txBox="1">
            <a:spLocks noGrp="1"/>
          </p:cNvSpPr>
          <p:nvPr>
            <p:ph type="title"/>
          </p:nvPr>
        </p:nvSpPr>
        <p:spPr>
          <a:xfrm>
            <a:off x="608075" y="95525"/>
            <a:ext cx="6661200" cy="702300"/>
          </a:xfrm>
          <a:prstGeom prst="rect">
            <a:avLst/>
          </a:prstGeom>
          <a:noFill/>
          <a:ln>
            <a:noFill/>
          </a:ln>
        </p:spPr>
        <p:txBody>
          <a:bodyPr spcFirstLastPara="1" wrap="square" lIns="91425" tIns="91425" rIns="91425" bIns="91425" anchor="t" anchorCtr="0">
            <a:normAutofit/>
          </a:bodyPr>
          <a:lstStyle/>
          <a:p>
            <a:pPr marL="0" lvl="0" indent="0" algn="l" rtl="0">
              <a:lnSpc>
                <a:spcPct val="89000"/>
              </a:lnSpc>
              <a:spcBef>
                <a:spcPts val="0"/>
              </a:spcBef>
              <a:spcAft>
                <a:spcPts val="0"/>
              </a:spcAft>
              <a:buClr>
                <a:schemeClr val="dk2"/>
              </a:buClr>
              <a:buSzPts val="2800"/>
              <a:buFont typeface="Libre Franklin"/>
              <a:buNone/>
            </a:pPr>
            <a:r>
              <a:rPr lang="es-419" b="1"/>
              <a:t>DATA PREPROCESSING </a:t>
            </a:r>
            <a:endParaRPr b="1"/>
          </a:p>
        </p:txBody>
      </p:sp>
      <p:sp>
        <p:nvSpPr>
          <p:cNvPr id="190" name="Google Shape;190;g2688c8e160b_0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8</a:t>
            </a:fld>
            <a:endParaRPr/>
          </a:p>
        </p:txBody>
      </p:sp>
      <p:sp>
        <p:nvSpPr>
          <p:cNvPr id="191" name="Google Shape;191;g2688c8e160b_0_9"/>
          <p:cNvSpPr txBox="1"/>
          <p:nvPr/>
        </p:nvSpPr>
        <p:spPr>
          <a:xfrm>
            <a:off x="6033247" y="950259"/>
            <a:ext cx="2707200" cy="307800"/>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endParaRPr/>
          </a:p>
        </p:txBody>
      </p:sp>
      <p:sp>
        <p:nvSpPr>
          <p:cNvPr id="192" name="Google Shape;192;g2688c8e160b_0_9"/>
          <p:cNvSpPr txBox="1"/>
          <p:nvPr/>
        </p:nvSpPr>
        <p:spPr>
          <a:xfrm>
            <a:off x="707100" y="813600"/>
            <a:ext cx="4770300" cy="3104100"/>
          </a:xfrm>
          <a:prstGeom prst="rect">
            <a:avLst/>
          </a:prstGeom>
          <a:noFill/>
          <a:ln>
            <a:noFill/>
          </a:ln>
        </p:spPr>
        <p:txBody>
          <a:bodyPr spcFirstLastPara="1" wrap="square" lIns="91425" tIns="45700" rIns="91425" bIns="45700" anchor="ctr" anchorCtr="0">
            <a:normAutofit/>
          </a:bodyPr>
          <a:lstStyle/>
          <a:p>
            <a:pPr marL="0" marR="0" lvl="0" indent="-80010" algn="l" rtl="0">
              <a:lnSpc>
                <a:spcPct val="120000"/>
              </a:lnSpc>
              <a:spcBef>
                <a:spcPts val="0"/>
              </a:spcBef>
              <a:spcAft>
                <a:spcPts val="0"/>
              </a:spcAft>
              <a:buClr>
                <a:schemeClr val="accent6"/>
              </a:buClr>
              <a:buSzPts val="1260"/>
              <a:buFont typeface="Noto Sans Symbols"/>
              <a:buChar char="▪"/>
            </a:pPr>
            <a:r>
              <a:rPr lang="es-419" sz="1400" b="0" i="1" u="none" strike="noStrike" cap="none">
                <a:solidFill>
                  <a:schemeClr val="dk1"/>
                </a:solidFill>
                <a:latin typeface="Libre Franklin"/>
                <a:ea typeface="Libre Franklin"/>
                <a:cs typeface="Libre Franklin"/>
                <a:sym typeface="Libre Franklin"/>
              </a:rPr>
              <a:t> </a:t>
            </a:r>
            <a:r>
              <a:rPr lang="es-419" b="1" i="1">
                <a:solidFill>
                  <a:schemeClr val="dk1"/>
                </a:solidFill>
                <a:latin typeface="Libre Franklin"/>
                <a:ea typeface="Libre Franklin"/>
                <a:cs typeface="Libre Franklin"/>
                <a:sym typeface="Libre Franklin"/>
              </a:rPr>
              <a:t>Features Selection</a:t>
            </a:r>
            <a:r>
              <a:rPr lang="es-419" i="1">
                <a:solidFill>
                  <a:schemeClr val="dk1"/>
                </a:solidFill>
                <a:latin typeface="Libre Franklin"/>
                <a:ea typeface="Libre Franklin"/>
                <a:cs typeface="Libre Franklin"/>
                <a:sym typeface="Libre Franklin"/>
              </a:rPr>
              <a:t>: 20 independent variables to 10 </a:t>
            </a:r>
            <a:endParaRPr i="1">
              <a:solidFill>
                <a:schemeClr val="dk1"/>
              </a:solidFill>
              <a:latin typeface="Libre Franklin"/>
              <a:ea typeface="Libre Franklin"/>
              <a:cs typeface="Libre Franklin"/>
              <a:sym typeface="Libre Franklin"/>
            </a:endParaRPr>
          </a:p>
          <a:p>
            <a:pPr marL="0" marR="0" lvl="0" indent="-80010" algn="l" rtl="0">
              <a:lnSpc>
                <a:spcPct val="120000"/>
              </a:lnSpc>
              <a:spcBef>
                <a:spcPts val="1000"/>
              </a:spcBef>
              <a:spcAft>
                <a:spcPts val="0"/>
              </a:spcAft>
              <a:buClr>
                <a:schemeClr val="accent6"/>
              </a:buClr>
              <a:buSzPts val="1260"/>
              <a:buFont typeface="Noto Sans Symbols"/>
              <a:buChar char="▪"/>
            </a:pPr>
            <a:r>
              <a:rPr lang="es-419" i="1">
                <a:solidFill>
                  <a:schemeClr val="dk1"/>
                </a:solidFill>
                <a:latin typeface="Libre Franklin"/>
                <a:ea typeface="Libre Franklin"/>
                <a:cs typeface="Libre Franklin"/>
                <a:sym typeface="Libre Franklin"/>
              </a:rPr>
              <a:t> </a:t>
            </a:r>
            <a:r>
              <a:rPr lang="es-419" b="1" i="1">
                <a:solidFill>
                  <a:schemeClr val="dk1"/>
                </a:solidFill>
                <a:latin typeface="Libre Franklin"/>
                <a:ea typeface="Libre Franklin"/>
                <a:cs typeface="Libre Franklin"/>
                <a:sym typeface="Libre Franklin"/>
              </a:rPr>
              <a:t>Feature Engineering</a:t>
            </a:r>
            <a:r>
              <a:rPr lang="es-419" i="1">
                <a:solidFill>
                  <a:schemeClr val="dk1"/>
                </a:solidFill>
                <a:latin typeface="Libre Franklin"/>
                <a:ea typeface="Libre Franklin"/>
                <a:cs typeface="Libre Franklin"/>
                <a:sym typeface="Libre Franklin"/>
              </a:rPr>
              <a:t>: </a:t>
            </a:r>
            <a:endParaRPr i="1">
              <a:solidFill>
                <a:schemeClr val="dk1"/>
              </a:solidFill>
              <a:latin typeface="Libre Franklin"/>
              <a:ea typeface="Libre Franklin"/>
              <a:cs typeface="Libre Franklin"/>
              <a:sym typeface="Libre Franklin"/>
            </a:endParaRPr>
          </a:p>
          <a:p>
            <a:pPr marL="914400" marR="0" lvl="1" indent="-317500" algn="l" rtl="0">
              <a:lnSpc>
                <a:spcPct val="120000"/>
              </a:lnSpc>
              <a:spcBef>
                <a:spcPts val="0"/>
              </a:spcBef>
              <a:spcAft>
                <a:spcPts val="0"/>
              </a:spcAft>
              <a:buClr>
                <a:schemeClr val="dk1"/>
              </a:buClr>
              <a:buSzPts val="1400"/>
              <a:buFont typeface="Libre Franklin"/>
              <a:buChar char="○"/>
            </a:pPr>
            <a:r>
              <a:rPr lang="es-419" i="1">
                <a:solidFill>
                  <a:schemeClr val="dk1"/>
                </a:solidFill>
                <a:latin typeface="Libre Franklin"/>
                <a:ea typeface="Libre Franklin"/>
                <a:cs typeface="Libre Franklin"/>
                <a:sym typeface="Libre Franklin"/>
              </a:rPr>
              <a:t>Encoding Date variables</a:t>
            </a:r>
            <a:endParaRPr i="1">
              <a:solidFill>
                <a:schemeClr val="dk1"/>
              </a:solidFill>
              <a:latin typeface="Libre Franklin"/>
              <a:ea typeface="Libre Franklin"/>
              <a:cs typeface="Libre Franklin"/>
              <a:sym typeface="Libre Franklin"/>
            </a:endParaRPr>
          </a:p>
          <a:p>
            <a:pPr marL="914400" marR="0" lvl="1" indent="-317500" algn="l" rtl="0">
              <a:lnSpc>
                <a:spcPct val="120000"/>
              </a:lnSpc>
              <a:spcBef>
                <a:spcPts val="0"/>
              </a:spcBef>
              <a:spcAft>
                <a:spcPts val="0"/>
              </a:spcAft>
              <a:buClr>
                <a:schemeClr val="dk1"/>
              </a:buClr>
              <a:buSzPts val="1400"/>
              <a:buFont typeface="Libre Franklin"/>
              <a:buChar char="○"/>
            </a:pPr>
            <a:r>
              <a:rPr lang="es-419" i="1">
                <a:solidFill>
                  <a:schemeClr val="dk1"/>
                </a:solidFill>
                <a:latin typeface="Libre Franklin"/>
                <a:ea typeface="Libre Franklin"/>
                <a:cs typeface="Libre Franklin"/>
                <a:sym typeface="Libre Franklin"/>
              </a:rPr>
              <a:t>Handling Outliers using IQR</a:t>
            </a:r>
            <a:endParaRPr i="1">
              <a:solidFill>
                <a:schemeClr val="dk1"/>
              </a:solidFill>
              <a:latin typeface="Libre Franklin"/>
              <a:ea typeface="Libre Franklin"/>
              <a:cs typeface="Libre Franklin"/>
              <a:sym typeface="Libre Franklin"/>
            </a:endParaRPr>
          </a:p>
          <a:p>
            <a:pPr marL="914400" marR="0" lvl="1" indent="-317500" algn="l" rtl="0">
              <a:lnSpc>
                <a:spcPct val="120000"/>
              </a:lnSpc>
              <a:spcBef>
                <a:spcPts val="0"/>
              </a:spcBef>
              <a:spcAft>
                <a:spcPts val="0"/>
              </a:spcAft>
              <a:buClr>
                <a:schemeClr val="dk1"/>
              </a:buClr>
              <a:buSzPts val="1400"/>
              <a:buFont typeface="Libre Franklin"/>
              <a:buChar char="○"/>
            </a:pPr>
            <a:r>
              <a:rPr lang="es-419" i="1">
                <a:solidFill>
                  <a:schemeClr val="dk1"/>
                </a:solidFill>
                <a:latin typeface="Libre Franklin"/>
                <a:ea typeface="Libre Franklin"/>
                <a:cs typeface="Libre Franklin"/>
                <a:sym typeface="Libre Franklin"/>
              </a:rPr>
              <a:t>Encoding Categorical features</a:t>
            </a:r>
            <a:endParaRPr i="1">
              <a:solidFill>
                <a:schemeClr val="dk1"/>
              </a:solidFill>
              <a:latin typeface="Libre Franklin"/>
              <a:ea typeface="Libre Franklin"/>
              <a:cs typeface="Libre Franklin"/>
              <a:sym typeface="Libre Franklin"/>
            </a:endParaRPr>
          </a:p>
          <a:p>
            <a:pPr marL="914400" marR="0" lvl="1" indent="-317500" algn="l" rtl="0">
              <a:lnSpc>
                <a:spcPct val="120000"/>
              </a:lnSpc>
              <a:spcBef>
                <a:spcPts val="0"/>
              </a:spcBef>
              <a:spcAft>
                <a:spcPts val="0"/>
              </a:spcAft>
              <a:buClr>
                <a:schemeClr val="dk1"/>
              </a:buClr>
              <a:buSzPts val="1400"/>
              <a:buFont typeface="Libre Franklin"/>
              <a:buChar char="○"/>
            </a:pPr>
            <a:r>
              <a:rPr lang="es-419" i="1">
                <a:solidFill>
                  <a:schemeClr val="dk1"/>
                </a:solidFill>
                <a:latin typeface="Libre Franklin"/>
                <a:ea typeface="Libre Franklin"/>
                <a:cs typeface="Libre Franklin"/>
                <a:sym typeface="Libre Franklin"/>
              </a:rPr>
              <a:t>Scaling the data</a:t>
            </a:r>
            <a:endParaRPr i="1">
              <a:solidFill>
                <a:schemeClr val="dk1"/>
              </a:solidFill>
              <a:latin typeface="Libre Franklin"/>
              <a:ea typeface="Libre Franklin"/>
              <a:cs typeface="Libre Franklin"/>
              <a:sym typeface="Libre Franklin"/>
            </a:endParaRPr>
          </a:p>
          <a:p>
            <a:pPr marL="0" marR="0" lvl="0" indent="0" algn="l" rtl="0">
              <a:lnSpc>
                <a:spcPct val="120000"/>
              </a:lnSpc>
              <a:spcBef>
                <a:spcPts val="600"/>
              </a:spcBef>
              <a:spcAft>
                <a:spcPts val="0"/>
              </a:spcAft>
              <a:buNone/>
            </a:pPr>
            <a:r>
              <a:rPr lang="es-419" sz="1400" b="0" i="1" u="none" strike="noStrike" cap="none">
                <a:solidFill>
                  <a:schemeClr val="dk1"/>
                </a:solidFill>
                <a:latin typeface="Libre Franklin"/>
                <a:ea typeface="Libre Franklin"/>
                <a:cs typeface="Libre Franklin"/>
                <a:sym typeface="Libre Franklin"/>
              </a:rPr>
              <a:t> </a:t>
            </a:r>
            <a:r>
              <a:rPr lang="es-419" i="1">
                <a:solidFill>
                  <a:schemeClr val="dk1"/>
                </a:solidFill>
                <a:latin typeface="Libre Franklin"/>
                <a:ea typeface="Libre Franklin"/>
                <a:cs typeface="Libre Franklin"/>
                <a:sym typeface="Libre Franklin"/>
              </a:rPr>
              <a:t> </a:t>
            </a:r>
            <a:r>
              <a:rPr lang="es-419" b="1" i="1">
                <a:solidFill>
                  <a:schemeClr val="dk1"/>
                </a:solidFill>
                <a:latin typeface="Libre Franklin"/>
                <a:ea typeface="Libre Franklin"/>
                <a:cs typeface="Libre Franklin"/>
                <a:sym typeface="Libre Franklin"/>
              </a:rPr>
              <a:t>Data leakage control</a:t>
            </a:r>
            <a:r>
              <a:rPr lang="es-419" i="1">
                <a:solidFill>
                  <a:schemeClr val="dk1"/>
                </a:solidFill>
                <a:latin typeface="Libre Franklin"/>
                <a:ea typeface="Libre Franklin"/>
                <a:cs typeface="Libre Franklin"/>
                <a:sym typeface="Libre Franklin"/>
              </a:rPr>
              <a:t>:  Column transformer through pipeline on splitted data.</a:t>
            </a:r>
            <a:endParaRPr i="1">
              <a:solidFill>
                <a:schemeClr val="dk1"/>
              </a:solidFill>
              <a:latin typeface="Libre Franklin"/>
              <a:ea typeface="Libre Franklin"/>
              <a:cs typeface="Libre Franklin"/>
              <a:sym typeface="Libre Franklin"/>
            </a:endParaRPr>
          </a:p>
          <a:p>
            <a:pPr marL="457200" marR="0" lvl="0" indent="0" algn="l" rtl="0">
              <a:lnSpc>
                <a:spcPct val="120000"/>
              </a:lnSpc>
              <a:spcBef>
                <a:spcPts val="600"/>
              </a:spcBef>
              <a:spcAft>
                <a:spcPts val="0"/>
              </a:spcAft>
              <a:buNone/>
            </a:pPr>
            <a:endParaRPr sz="1400" b="0" i="0" u="none" strike="noStrike" cap="none">
              <a:solidFill>
                <a:schemeClr val="dk1"/>
              </a:solidFill>
              <a:latin typeface="Libre Franklin"/>
              <a:ea typeface="Libre Franklin"/>
              <a:cs typeface="Libre Franklin"/>
              <a:sym typeface="Libre Franklin"/>
            </a:endParaRPr>
          </a:p>
          <a:p>
            <a:pPr marL="0" marR="0" lvl="0" indent="0" algn="l" rtl="0">
              <a:lnSpc>
                <a:spcPct val="120000"/>
              </a:lnSpc>
              <a:spcBef>
                <a:spcPts val="1600"/>
              </a:spcBef>
              <a:spcAft>
                <a:spcPts val="600"/>
              </a:spcAft>
              <a:buClr>
                <a:schemeClr val="accent6"/>
              </a:buClr>
              <a:buSzPts val="1260"/>
              <a:buFont typeface="Noto Sans Symbols"/>
              <a:buNone/>
            </a:pPr>
            <a:endParaRPr sz="1400" b="0" i="0" u="none" strike="noStrike" cap="none">
              <a:solidFill>
                <a:schemeClr val="dk1"/>
              </a:solidFill>
              <a:latin typeface="Libre Franklin"/>
              <a:ea typeface="Libre Franklin"/>
              <a:cs typeface="Libre Franklin"/>
              <a:sym typeface="Libre Franklin"/>
            </a:endParaRPr>
          </a:p>
        </p:txBody>
      </p:sp>
      <p:pic>
        <p:nvPicPr>
          <p:cNvPr id="193" name="Google Shape;193;g2688c8e160b_0_9"/>
          <p:cNvPicPr preferRelativeResize="0"/>
          <p:nvPr/>
        </p:nvPicPr>
        <p:blipFill>
          <a:blip r:embed="rId3">
            <a:alphaModFix/>
          </a:blip>
          <a:stretch>
            <a:fillRect/>
          </a:stretch>
        </p:blipFill>
        <p:spPr>
          <a:xfrm>
            <a:off x="730575" y="3335225"/>
            <a:ext cx="4428134" cy="1721600"/>
          </a:xfrm>
          <a:prstGeom prst="rect">
            <a:avLst/>
          </a:prstGeom>
          <a:noFill/>
          <a:ln>
            <a:noFill/>
          </a:ln>
        </p:spPr>
      </p:pic>
      <p:pic>
        <p:nvPicPr>
          <p:cNvPr id="194" name="Google Shape;194;g2688c8e160b_0_9"/>
          <p:cNvPicPr preferRelativeResize="0"/>
          <p:nvPr/>
        </p:nvPicPr>
        <p:blipFill>
          <a:blip r:embed="rId4">
            <a:alphaModFix/>
          </a:blip>
          <a:stretch>
            <a:fillRect/>
          </a:stretch>
        </p:blipFill>
        <p:spPr>
          <a:xfrm>
            <a:off x="5253325" y="3552725"/>
            <a:ext cx="3702426" cy="108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txBox="1">
            <a:spLocks noGrp="1"/>
          </p:cNvSpPr>
          <p:nvPr>
            <p:ph type="title"/>
          </p:nvPr>
        </p:nvSpPr>
        <p:spPr>
          <a:xfrm>
            <a:off x="684275" y="247950"/>
            <a:ext cx="6661200" cy="702300"/>
          </a:xfrm>
          <a:prstGeom prst="rect">
            <a:avLst/>
          </a:prstGeom>
          <a:noFill/>
          <a:ln>
            <a:noFill/>
          </a:ln>
        </p:spPr>
        <p:txBody>
          <a:bodyPr spcFirstLastPara="1" wrap="square" lIns="91425" tIns="91425" rIns="91425" bIns="91425" anchor="t" anchorCtr="0">
            <a:normAutofit/>
          </a:bodyPr>
          <a:lstStyle/>
          <a:p>
            <a:pPr marL="0" lvl="0" indent="0" algn="l" rtl="0">
              <a:lnSpc>
                <a:spcPct val="89000"/>
              </a:lnSpc>
              <a:spcBef>
                <a:spcPts val="0"/>
              </a:spcBef>
              <a:spcAft>
                <a:spcPts val="0"/>
              </a:spcAft>
              <a:buClr>
                <a:schemeClr val="dk2"/>
              </a:buClr>
              <a:buSzPts val="2800"/>
              <a:buFont typeface="Libre Franklin"/>
              <a:buNone/>
            </a:pPr>
            <a:r>
              <a:rPr lang="es-419" b="1"/>
              <a:t>MODEL DEVELOPMENT</a:t>
            </a:r>
            <a:endParaRPr b="1"/>
          </a:p>
        </p:txBody>
      </p:sp>
      <p:sp>
        <p:nvSpPr>
          <p:cNvPr id="200" name="Google Shape;200;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s-419"/>
              <a:t>9</a:t>
            </a:fld>
            <a:endParaRPr/>
          </a:p>
        </p:txBody>
      </p:sp>
      <p:sp>
        <p:nvSpPr>
          <p:cNvPr id="201" name="Google Shape;201;p5"/>
          <p:cNvSpPr txBox="1"/>
          <p:nvPr/>
        </p:nvSpPr>
        <p:spPr>
          <a:xfrm>
            <a:off x="744075" y="1000100"/>
            <a:ext cx="6173700" cy="3945600"/>
          </a:xfrm>
          <a:prstGeom prst="rect">
            <a:avLst/>
          </a:prstGeom>
          <a:noFill/>
          <a:ln>
            <a:noFill/>
          </a:ln>
        </p:spPr>
        <p:txBody>
          <a:bodyPr spcFirstLastPara="1" wrap="square" lIns="91425" tIns="45700" rIns="91425" bIns="45700" anchor="ctr" anchorCtr="0">
            <a:noAutofit/>
          </a:bodyPr>
          <a:lstStyle/>
          <a:p>
            <a:pPr marL="0" marR="0" lvl="0" indent="-80010" algn="l" rtl="0">
              <a:lnSpc>
                <a:spcPct val="120000"/>
              </a:lnSpc>
              <a:spcBef>
                <a:spcPts val="0"/>
              </a:spcBef>
              <a:spcAft>
                <a:spcPts val="0"/>
              </a:spcAft>
              <a:buClr>
                <a:schemeClr val="accent6"/>
              </a:buClr>
              <a:buSzPts val="1260"/>
              <a:buFont typeface="Noto Sans Symbols"/>
              <a:buChar char="▪"/>
            </a:pPr>
            <a:r>
              <a:rPr lang="es-419" sz="1400" b="0" i="1" u="none" strike="noStrike" cap="none">
                <a:solidFill>
                  <a:schemeClr val="dk1"/>
                </a:solidFill>
                <a:latin typeface="Libre Franklin"/>
                <a:ea typeface="Libre Franklin"/>
                <a:cs typeface="Libre Franklin"/>
                <a:sym typeface="Libre Franklin"/>
              </a:rPr>
              <a:t> </a:t>
            </a:r>
            <a:r>
              <a:rPr lang="es-419" b="1" i="1">
                <a:solidFill>
                  <a:schemeClr val="dk1"/>
                </a:solidFill>
                <a:latin typeface="Libre Franklin"/>
                <a:ea typeface="Libre Franklin"/>
                <a:cs typeface="Libre Franklin"/>
                <a:sym typeface="Libre Franklin"/>
              </a:rPr>
              <a:t>3 baseline Models</a:t>
            </a:r>
            <a:r>
              <a:rPr lang="es-419" i="1">
                <a:solidFill>
                  <a:schemeClr val="dk1"/>
                </a:solidFill>
                <a:latin typeface="Libre Franklin"/>
                <a:ea typeface="Libre Franklin"/>
                <a:cs typeface="Libre Franklin"/>
                <a:sym typeface="Libre Franklin"/>
              </a:rPr>
              <a:t>:  </a:t>
            </a:r>
            <a:endParaRPr i="1">
              <a:solidFill>
                <a:schemeClr val="dk1"/>
              </a:solidFill>
              <a:latin typeface="Libre Franklin"/>
              <a:ea typeface="Libre Franklin"/>
              <a:cs typeface="Libre Franklin"/>
              <a:sym typeface="Libre Franklin"/>
            </a:endParaRPr>
          </a:p>
          <a:p>
            <a:pPr marL="914400" marR="0" lvl="1" indent="-317500" algn="l" rtl="0">
              <a:lnSpc>
                <a:spcPct val="120000"/>
              </a:lnSpc>
              <a:spcBef>
                <a:spcPts val="1000"/>
              </a:spcBef>
              <a:spcAft>
                <a:spcPts val="0"/>
              </a:spcAft>
              <a:buClr>
                <a:schemeClr val="dk1"/>
              </a:buClr>
              <a:buSzPts val="1400"/>
              <a:buFont typeface="Libre Franklin"/>
              <a:buChar char="○"/>
            </a:pPr>
            <a:r>
              <a:rPr lang="es-419" i="1">
                <a:solidFill>
                  <a:schemeClr val="dk1"/>
                </a:solidFill>
                <a:latin typeface="Libre Franklin"/>
                <a:ea typeface="Libre Franklin"/>
                <a:cs typeface="Libre Franklin"/>
                <a:sym typeface="Libre Franklin"/>
              </a:rPr>
              <a:t>Linear Regression (LR)</a:t>
            </a:r>
            <a:endParaRPr i="1">
              <a:solidFill>
                <a:schemeClr val="dk1"/>
              </a:solidFill>
              <a:latin typeface="Libre Franklin"/>
              <a:ea typeface="Libre Franklin"/>
              <a:cs typeface="Libre Franklin"/>
              <a:sym typeface="Libre Franklin"/>
            </a:endParaRPr>
          </a:p>
          <a:p>
            <a:pPr marL="914400" marR="0" lvl="1" indent="-317500" algn="l" rtl="0">
              <a:lnSpc>
                <a:spcPct val="120000"/>
              </a:lnSpc>
              <a:spcBef>
                <a:spcPts val="0"/>
              </a:spcBef>
              <a:spcAft>
                <a:spcPts val="0"/>
              </a:spcAft>
              <a:buClr>
                <a:schemeClr val="dk1"/>
              </a:buClr>
              <a:buSzPts val="1400"/>
              <a:buFont typeface="Libre Franklin"/>
              <a:buChar char="○"/>
            </a:pPr>
            <a:r>
              <a:rPr lang="es-419" i="1">
                <a:solidFill>
                  <a:schemeClr val="dk1"/>
                </a:solidFill>
                <a:latin typeface="Libre Franklin"/>
                <a:ea typeface="Libre Franklin"/>
                <a:cs typeface="Libre Franklin"/>
                <a:sym typeface="Libre Franklin"/>
              </a:rPr>
              <a:t>Random Forest (RF)</a:t>
            </a:r>
            <a:endParaRPr i="1">
              <a:solidFill>
                <a:schemeClr val="dk1"/>
              </a:solidFill>
              <a:latin typeface="Libre Franklin"/>
              <a:ea typeface="Libre Franklin"/>
              <a:cs typeface="Libre Franklin"/>
              <a:sym typeface="Libre Franklin"/>
            </a:endParaRPr>
          </a:p>
          <a:p>
            <a:pPr marL="914400" marR="0" lvl="1" indent="-317500" algn="l" rtl="0">
              <a:lnSpc>
                <a:spcPct val="120000"/>
              </a:lnSpc>
              <a:spcBef>
                <a:spcPts val="0"/>
              </a:spcBef>
              <a:spcAft>
                <a:spcPts val="0"/>
              </a:spcAft>
              <a:buClr>
                <a:schemeClr val="dk1"/>
              </a:buClr>
              <a:buSzPts val="1400"/>
              <a:buFont typeface="Libre Franklin"/>
              <a:buChar char="○"/>
            </a:pPr>
            <a:r>
              <a:rPr lang="es-419" i="1">
                <a:solidFill>
                  <a:schemeClr val="dk1"/>
                </a:solidFill>
                <a:latin typeface="Libre Franklin"/>
                <a:ea typeface="Libre Franklin"/>
                <a:cs typeface="Libre Franklin"/>
                <a:sym typeface="Libre Franklin"/>
              </a:rPr>
              <a:t>XGBoost (XGB)</a:t>
            </a:r>
            <a:endParaRPr i="1">
              <a:solidFill>
                <a:schemeClr val="dk1"/>
              </a:solidFill>
              <a:latin typeface="Libre Franklin"/>
              <a:ea typeface="Libre Franklin"/>
              <a:cs typeface="Libre Franklin"/>
              <a:sym typeface="Libre Franklin"/>
            </a:endParaRPr>
          </a:p>
          <a:p>
            <a:pPr marL="0" marR="0" lvl="0" indent="-80010" algn="l" rtl="0">
              <a:lnSpc>
                <a:spcPct val="120000"/>
              </a:lnSpc>
              <a:spcBef>
                <a:spcPts val="1000"/>
              </a:spcBef>
              <a:spcAft>
                <a:spcPts val="0"/>
              </a:spcAft>
              <a:buClr>
                <a:schemeClr val="accent6"/>
              </a:buClr>
              <a:buSzPts val="1260"/>
              <a:buFont typeface="Noto Sans Symbols"/>
              <a:buChar char="▪"/>
            </a:pPr>
            <a:r>
              <a:rPr lang="es-419" i="1">
                <a:solidFill>
                  <a:schemeClr val="dk1"/>
                </a:solidFill>
                <a:latin typeface="Libre Franklin"/>
                <a:ea typeface="Libre Franklin"/>
                <a:cs typeface="Libre Franklin"/>
                <a:sym typeface="Libre Franklin"/>
              </a:rPr>
              <a:t> </a:t>
            </a:r>
            <a:r>
              <a:rPr lang="es-419" b="1" i="1">
                <a:solidFill>
                  <a:schemeClr val="dk1"/>
                </a:solidFill>
                <a:latin typeface="Libre Franklin"/>
                <a:ea typeface="Libre Franklin"/>
                <a:cs typeface="Libre Franklin"/>
                <a:sym typeface="Libre Franklin"/>
              </a:rPr>
              <a:t>1 Deep learning Model: </a:t>
            </a:r>
            <a:r>
              <a:rPr lang="es-419" i="1">
                <a:solidFill>
                  <a:schemeClr val="dk1"/>
                </a:solidFill>
                <a:latin typeface="Libre Franklin"/>
                <a:ea typeface="Libre Franklin"/>
                <a:cs typeface="Libre Franklin"/>
                <a:sym typeface="Libre Franklin"/>
              </a:rPr>
              <a:t>Neural Networks (NN)</a:t>
            </a:r>
            <a:endParaRPr i="1">
              <a:solidFill>
                <a:schemeClr val="dk1"/>
              </a:solidFill>
              <a:latin typeface="Libre Franklin"/>
              <a:ea typeface="Libre Franklin"/>
              <a:cs typeface="Libre Franklin"/>
              <a:sym typeface="Libre Franklin"/>
            </a:endParaRPr>
          </a:p>
          <a:p>
            <a:pPr marL="0" marR="0" lvl="0" indent="-80010" algn="l" rtl="0">
              <a:lnSpc>
                <a:spcPct val="120000"/>
              </a:lnSpc>
              <a:spcBef>
                <a:spcPts val="1000"/>
              </a:spcBef>
              <a:spcAft>
                <a:spcPts val="0"/>
              </a:spcAft>
              <a:buClr>
                <a:schemeClr val="accent6"/>
              </a:buClr>
              <a:buSzPts val="1260"/>
              <a:buFont typeface="Noto Sans Symbols"/>
              <a:buChar char="▪"/>
            </a:pPr>
            <a:r>
              <a:rPr lang="es-419" i="1">
                <a:solidFill>
                  <a:schemeClr val="dk1"/>
                </a:solidFill>
                <a:latin typeface="Libre Franklin"/>
                <a:ea typeface="Libre Franklin"/>
                <a:cs typeface="Libre Franklin"/>
                <a:sym typeface="Libre Franklin"/>
              </a:rPr>
              <a:t> </a:t>
            </a:r>
            <a:r>
              <a:rPr lang="es-419" b="1" i="1">
                <a:solidFill>
                  <a:schemeClr val="dk1"/>
                </a:solidFill>
                <a:latin typeface="Libre Franklin"/>
                <a:ea typeface="Libre Franklin"/>
                <a:cs typeface="Libre Franklin"/>
                <a:sym typeface="Libre Franklin"/>
              </a:rPr>
              <a:t>Metrics</a:t>
            </a:r>
            <a:r>
              <a:rPr lang="es-419" i="1">
                <a:solidFill>
                  <a:schemeClr val="dk1"/>
                </a:solidFill>
                <a:latin typeface="Libre Franklin"/>
                <a:ea typeface="Libre Franklin"/>
                <a:cs typeface="Libre Franklin"/>
                <a:sym typeface="Libre Franklin"/>
              </a:rPr>
              <a:t>: R2, MSE, MAE</a:t>
            </a:r>
            <a:endParaRPr i="1">
              <a:solidFill>
                <a:schemeClr val="dk1"/>
              </a:solidFill>
              <a:latin typeface="Libre Franklin"/>
              <a:ea typeface="Libre Franklin"/>
              <a:cs typeface="Libre Franklin"/>
              <a:sym typeface="Libre Franklin"/>
            </a:endParaRPr>
          </a:p>
          <a:p>
            <a:pPr marL="0" marR="0" lvl="0" indent="-80010" algn="l" rtl="0">
              <a:lnSpc>
                <a:spcPct val="120000"/>
              </a:lnSpc>
              <a:spcBef>
                <a:spcPts val="1000"/>
              </a:spcBef>
              <a:spcAft>
                <a:spcPts val="0"/>
              </a:spcAft>
              <a:buClr>
                <a:schemeClr val="accent6"/>
              </a:buClr>
              <a:buSzPts val="1260"/>
              <a:buFont typeface="Noto Sans Symbols"/>
              <a:buChar char="▪"/>
            </a:pPr>
            <a:r>
              <a:rPr lang="es-419" i="1">
                <a:solidFill>
                  <a:schemeClr val="dk1"/>
                </a:solidFill>
                <a:latin typeface="Libre Franklin"/>
                <a:ea typeface="Libre Franklin"/>
                <a:cs typeface="Libre Franklin"/>
                <a:sym typeface="Libre Franklin"/>
              </a:rPr>
              <a:t> Perform tuning on the most performant model</a:t>
            </a:r>
            <a:endParaRPr i="1">
              <a:solidFill>
                <a:schemeClr val="dk1"/>
              </a:solidFill>
              <a:latin typeface="Libre Franklin"/>
              <a:ea typeface="Libre Franklin"/>
              <a:cs typeface="Libre Franklin"/>
              <a:sym typeface="Libre Franklin"/>
            </a:endParaRPr>
          </a:p>
          <a:p>
            <a:pPr marL="457200" marR="0" lvl="0" indent="0" algn="l" rtl="0">
              <a:lnSpc>
                <a:spcPct val="120000"/>
              </a:lnSpc>
              <a:spcBef>
                <a:spcPts val="1000"/>
              </a:spcBef>
              <a:spcAft>
                <a:spcPts val="0"/>
              </a:spcAft>
              <a:buNone/>
            </a:pPr>
            <a:endParaRPr i="1">
              <a:solidFill>
                <a:schemeClr val="dk1"/>
              </a:solidFill>
              <a:latin typeface="Libre Franklin"/>
              <a:ea typeface="Libre Franklin"/>
              <a:cs typeface="Libre Franklin"/>
              <a:sym typeface="Libre Franklin"/>
            </a:endParaRPr>
          </a:p>
          <a:p>
            <a:pPr marL="0" marR="0" lvl="0" indent="0" algn="l" rtl="0">
              <a:lnSpc>
                <a:spcPct val="120000"/>
              </a:lnSpc>
              <a:spcBef>
                <a:spcPts val="1000"/>
              </a:spcBef>
              <a:spcAft>
                <a:spcPts val="0"/>
              </a:spcAft>
              <a:buNone/>
            </a:pPr>
            <a:endParaRPr i="1">
              <a:solidFill>
                <a:schemeClr val="dk1"/>
              </a:solidFill>
              <a:latin typeface="Libre Franklin"/>
              <a:ea typeface="Libre Franklin"/>
              <a:cs typeface="Libre Franklin"/>
              <a:sym typeface="Libre Franklin"/>
            </a:endParaRPr>
          </a:p>
          <a:p>
            <a:pPr marL="457200" marR="0" lvl="0" indent="0" algn="l" rtl="0">
              <a:lnSpc>
                <a:spcPct val="120000"/>
              </a:lnSpc>
              <a:spcBef>
                <a:spcPts val="600"/>
              </a:spcBef>
              <a:spcAft>
                <a:spcPts val="0"/>
              </a:spcAft>
              <a:buNone/>
            </a:pPr>
            <a:endParaRPr sz="1400" b="0" i="0" u="none" strike="noStrike" cap="none">
              <a:solidFill>
                <a:schemeClr val="dk1"/>
              </a:solidFill>
              <a:latin typeface="Libre Franklin"/>
              <a:ea typeface="Libre Franklin"/>
              <a:cs typeface="Libre Franklin"/>
              <a:sym typeface="Libre Franklin"/>
            </a:endParaRPr>
          </a:p>
          <a:p>
            <a:pPr marL="0" marR="0" lvl="0" indent="0" algn="l" rtl="0">
              <a:lnSpc>
                <a:spcPct val="120000"/>
              </a:lnSpc>
              <a:spcBef>
                <a:spcPts val="1600"/>
              </a:spcBef>
              <a:spcAft>
                <a:spcPts val="600"/>
              </a:spcAft>
              <a:buClr>
                <a:schemeClr val="accent6"/>
              </a:buClr>
              <a:buSzPts val="1260"/>
              <a:buFont typeface="Noto Sans Symbols"/>
              <a:buNone/>
            </a:pPr>
            <a:endParaRPr sz="1400" b="0" i="0" u="none" strike="noStrike" cap="none">
              <a:solidFill>
                <a:schemeClr val="dk1"/>
              </a:solidFill>
              <a:latin typeface="Libre Franklin"/>
              <a:ea typeface="Libre Franklin"/>
              <a:cs typeface="Libre Franklin"/>
              <a:sym typeface="Libre Franklin"/>
            </a:endParaRPr>
          </a:p>
        </p:txBody>
      </p:sp>
      <p:pic>
        <p:nvPicPr>
          <p:cNvPr id="202" name="Google Shape;202;p5"/>
          <p:cNvPicPr preferRelativeResize="0"/>
          <p:nvPr/>
        </p:nvPicPr>
        <p:blipFill>
          <a:blip r:embed="rId3">
            <a:alphaModFix/>
          </a:blip>
          <a:stretch>
            <a:fillRect/>
          </a:stretch>
        </p:blipFill>
        <p:spPr>
          <a:xfrm>
            <a:off x="5151192" y="1000100"/>
            <a:ext cx="3611808" cy="3289949"/>
          </a:xfrm>
          <a:prstGeom prst="rect">
            <a:avLst/>
          </a:prstGeom>
          <a:noFill/>
          <a:ln>
            <a:noFill/>
          </a:ln>
        </p:spPr>
      </p:pic>
    </p:spTree>
  </p:cSld>
  <p:clrMapOvr>
    <a:masterClrMapping/>
  </p:clrMapOvr>
</p:sld>
</file>

<file path=ppt/theme/theme1.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1641</Words>
  <Application>Microsoft Macintosh PowerPoint</Application>
  <PresentationFormat>On-screen Show (16:9)</PresentationFormat>
  <Paragraphs>163</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Libre Franklin</vt:lpstr>
      <vt:lpstr>Calibri</vt:lpstr>
      <vt:lpstr>Roboto</vt:lpstr>
      <vt:lpstr>Noto Sans Symbols</vt:lpstr>
      <vt:lpstr>Arial</vt:lpstr>
      <vt:lpstr>Impact</vt:lpstr>
      <vt:lpstr>Crop</vt:lpstr>
      <vt:lpstr>Crop</vt:lpstr>
      <vt:lpstr> A COMPARATIVE ANALYSIS OF SALES FORECASTING </vt:lpstr>
      <vt:lpstr>CONTENT</vt:lpstr>
      <vt:lpstr>MOTIVATION &amp; OBJECTIVE</vt:lpstr>
      <vt:lpstr>DATA COLLECTION</vt:lpstr>
      <vt:lpstr>EXPLORATORY ANALYSIS: Data Profiling</vt:lpstr>
      <vt:lpstr>EXPLORATORY ANALYSIS Sales Trend Analysis</vt:lpstr>
      <vt:lpstr>METHODOLOGY</vt:lpstr>
      <vt:lpstr>DATA PREPROCESSING </vt:lpstr>
      <vt:lpstr>MODEL DEVELOPMENT</vt:lpstr>
      <vt:lpstr>MODELS EVALUATION AND VALIDATION</vt:lpstr>
      <vt:lpstr>MODEL INTERPRETATION</vt:lpstr>
      <vt:lpstr>CONCLUSION</vt:lpstr>
      <vt:lpstr>WRAP UP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A COMPARATIVE ANALYSIS OF SALES FORECASTING </dc:title>
  <cp:lastModifiedBy>Sederanomenjanahary Mamy RASOANAIVO</cp:lastModifiedBy>
  <cp:revision>3</cp:revision>
  <dcterms:modified xsi:type="dcterms:W3CDTF">2024-08-22T14:42:45Z</dcterms:modified>
</cp:coreProperties>
</file>